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media/image29.jpg" ContentType="image/jpeg"/>
  <Override PartName="/ppt/media/image30.jpg" ContentType="image/jpeg"/>
  <Override PartName="/ppt/media/image31.jpg" ContentType="image/jpeg"/>
  <Override PartName="/ppt/media/image3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99" r:id="rId3"/>
    <p:sldId id="1249" r:id="rId4"/>
    <p:sldId id="1250" r:id="rId5"/>
    <p:sldId id="1322" r:id="rId6"/>
    <p:sldId id="1325" r:id="rId7"/>
    <p:sldId id="301" r:id="rId8"/>
    <p:sldId id="1329" r:id="rId9"/>
    <p:sldId id="1327" r:id="rId10"/>
    <p:sldId id="1328" r:id="rId11"/>
    <p:sldId id="1323" r:id="rId12"/>
    <p:sldId id="1256" r:id="rId13"/>
    <p:sldId id="1324" r:id="rId14"/>
    <p:sldId id="1208" r:id="rId15"/>
    <p:sldId id="1209" r:id="rId16"/>
    <p:sldId id="1210" r:id="rId17"/>
    <p:sldId id="1252" r:id="rId18"/>
    <p:sldId id="1257" r:id="rId19"/>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85"/>
    <a:srgbClr val="213C84"/>
    <a:srgbClr val="FFFFCC"/>
    <a:srgbClr val="D2DEEF"/>
    <a:srgbClr val="223D84"/>
    <a:srgbClr val="D9E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88" y="78"/>
      </p:cViewPr>
      <p:guideLst>
        <p:guide orient="horz" pos="2382"/>
        <p:guide pos="336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193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BOUVRY" userId="2ea11217-8704-4fac-9d86-ad6dc078ae87" providerId="ADAL" clId="{28CB5CE9-ED7B-4948-87C9-D12978FF0899}"/>
    <pc:docChg chg="undo redo custSel addSld delSld modSld modMainMaster">
      <pc:chgData name="François BOUVRY" userId="2ea11217-8704-4fac-9d86-ad6dc078ae87" providerId="ADAL" clId="{28CB5CE9-ED7B-4948-87C9-D12978FF0899}" dt="2024-05-14T14:13:24.447" v="697" actId="47"/>
      <pc:docMkLst>
        <pc:docMk/>
      </pc:docMkLst>
      <pc:sldChg chg="delSp modSp mod">
        <pc:chgData name="François BOUVRY" userId="2ea11217-8704-4fac-9d86-ad6dc078ae87" providerId="ADAL" clId="{28CB5CE9-ED7B-4948-87C9-D12978FF0899}" dt="2024-05-13T12:30:43.690" v="604" actId="6549"/>
        <pc:sldMkLst>
          <pc:docMk/>
          <pc:sldMk cId="1099670066" sldId="301"/>
        </pc:sldMkLst>
        <pc:spChg chg="mod">
          <ac:chgData name="François BOUVRY" userId="2ea11217-8704-4fac-9d86-ad6dc078ae87" providerId="ADAL" clId="{28CB5CE9-ED7B-4948-87C9-D12978FF0899}" dt="2024-05-13T12:30:43.690" v="604" actId="6549"/>
          <ac:spMkLst>
            <pc:docMk/>
            <pc:sldMk cId="1099670066" sldId="301"/>
            <ac:spMk id="2" creationId="{121DAA38-93E5-1427-2E3D-D35DB1DEB45E}"/>
          </ac:spMkLst>
        </pc:spChg>
        <pc:spChg chg="mod">
          <ac:chgData name="François BOUVRY" userId="2ea11217-8704-4fac-9d86-ad6dc078ae87" providerId="ADAL" clId="{28CB5CE9-ED7B-4948-87C9-D12978FF0899}" dt="2024-05-13T11:56:10.992" v="24" actId="20577"/>
          <ac:spMkLst>
            <pc:docMk/>
            <pc:sldMk cId="1099670066" sldId="301"/>
            <ac:spMk id="4" creationId="{7E642145-021C-4FAA-88B6-4C66406AA0BF}"/>
          </ac:spMkLst>
        </pc:spChg>
        <pc:spChg chg="mod topLvl">
          <ac:chgData name="François BOUVRY" userId="2ea11217-8704-4fac-9d86-ad6dc078ae87" providerId="ADAL" clId="{28CB5CE9-ED7B-4948-87C9-D12978FF0899}" dt="2024-05-13T12:26:49.123" v="516" actId="14100"/>
          <ac:spMkLst>
            <pc:docMk/>
            <pc:sldMk cId="1099670066" sldId="301"/>
            <ac:spMk id="20" creationId="{21384CC4-DEF2-F927-4C4A-579A3DAB2E16}"/>
          </ac:spMkLst>
        </pc:spChg>
        <pc:spChg chg="mod topLvl">
          <ac:chgData name="François BOUVRY" userId="2ea11217-8704-4fac-9d86-ad6dc078ae87" providerId="ADAL" clId="{28CB5CE9-ED7B-4948-87C9-D12978FF0899}" dt="2024-05-13T12:00:42.750" v="186" actId="20577"/>
          <ac:spMkLst>
            <pc:docMk/>
            <pc:sldMk cId="1099670066" sldId="301"/>
            <ac:spMk id="27" creationId="{8568E2D3-5957-835D-F155-068080FB6767}"/>
          </ac:spMkLst>
        </pc:spChg>
        <pc:spChg chg="mod topLvl">
          <ac:chgData name="François BOUVRY" userId="2ea11217-8704-4fac-9d86-ad6dc078ae87" providerId="ADAL" clId="{28CB5CE9-ED7B-4948-87C9-D12978FF0899}" dt="2024-05-13T12:27:11.725" v="542" actId="20577"/>
          <ac:spMkLst>
            <pc:docMk/>
            <pc:sldMk cId="1099670066" sldId="301"/>
            <ac:spMk id="37" creationId="{E5B28872-0561-5BBF-DB49-98065875F8DB}"/>
          </ac:spMkLst>
        </pc:spChg>
        <pc:spChg chg="mod topLvl">
          <ac:chgData name="François BOUVRY" userId="2ea11217-8704-4fac-9d86-ad6dc078ae87" providerId="ADAL" clId="{28CB5CE9-ED7B-4948-87C9-D12978FF0899}" dt="2024-05-13T11:57:32.822" v="53" actId="165"/>
          <ac:spMkLst>
            <pc:docMk/>
            <pc:sldMk cId="1099670066" sldId="301"/>
            <ac:spMk id="38" creationId="{CD5D7114-93CC-80BE-1680-4FB11C75959F}"/>
          </ac:spMkLst>
        </pc:spChg>
        <pc:spChg chg="mod topLvl">
          <ac:chgData name="François BOUVRY" userId="2ea11217-8704-4fac-9d86-ad6dc078ae87" providerId="ADAL" clId="{28CB5CE9-ED7B-4948-87C9-D12978FF0899}" dt="2024-05-13T11:58:07.994" v="70" actId="14100"/>
          <ac:spMkLst>
            <pc:docMk/>
            <pc:sldMk cId="1099670066" sldId="301"/>
            <ac:spMk id="40" creationId="{76DE82E5-42E5-E8F2-E8D4-807B9B27E5EC}"/>
          </ac:spMkLst>
        </pc:spChg>
        <pc:spChg chg="mod topLvl">
          <ac:chgData name="François BOUVRY" userId="2ea11217-8704-4fac-9d86-ad6dc078ae87" providerId="ADAL" clId="{28CB5CE9-ED7B-4948-87C9-D12978FF0899}" dt="2024-05-13T12:27:08.934" v="541" actId="20577"/>
          <ac:spMkLst>
            <pc:docMk/>
            <pc:sldMk cId="1099670066" sldId="301"/>
            <ac:spMk id="41" creationId="{A4267E5B-5FFA-F281-14CC-9A298D04BC70}"/>
          </ac:spMkLst>
        </pc:spChg>
        <pc:spChg chg="mod topLvl">
          <ac:chgData name="François BOUVRY" userId="2ea11217-8704-4fac-9d86-ad6dc078ae87" providerId="ADAL" clId="{28CB5CE9-ED7B-4948-87C9-D12978FF0899}" dt="2024-05-13T11:58:07.994" v="70" actId="14100"/>
          <ac:spMkLst>
            <pc:docMk/>
            <pc:sldMk cId="1099670066" sldId="301"/>
            <ac:spMk id="42" creationId="{F32EF9A0-7682-BFB1-AB9B-BF51CDC770AD}"/>
          </ac:spMkLst>
        </pc:spChg>
        <pc:spChg chg="mod topLvl">
          <ac:chgData name="François BOUVRY" userId="2ea11217-8704-4fac-9d86-ad6dc078ae87" providerId="ADAL" clId="{28CB5CE9-ED7B-4948-87C9-D12978FF0899}" dt="2024-05-13T11:57:35.736" v="54" actId="165"/>
          <ac:spMkLst>
            <pc:docMk/>
            <pc:sldMk cId="1099670066" sldId="301"/>
            <ac:spMk id="43" creationId="{9D240DA8-C9FB-0F7D-C7A3-6304C4425F68}"/>
          </ac:spMkLst>
        </pc:spChg>
        <pc:spChg chg="mod topLvl">
          <ac:chgData name="François BOUVRY" userId="2ea11217-8704-4fac-9d86-ad6dc078ae87" providerId="ADAL" clId="{28CB5CE9-ED7B-4948-87C9-D12978FF0899}" dt="2024-05-13T12:27:33.609" v="559" actId="20577"/>
          <ac:spMkLst>
            <pc:docMk/>
            <pc:sldMk cId="1099670066" sldId="301"/>
            <ac:spMk id="44" creationId="{C9DFE483-A804-93DC-CEB1-98405AA739E8}"/>
          </ac:spMkLst>
        </pc:spChg>
        <pc:spChg chg="del">
          <ac:chgData name="François BOUVRY" userId="2ea11217-8704-4fac-9d86-ad6dc078ae87" providerId="ADAL" clId="{28CB5CE9-ED7B-4948-87C9-D12978FF0899}" dt="2024-05-13T11:56:38.125" v="25" actId="478"/>
          <ac:spMkLst>
            <pc:docMk/>
            <pc:sldMk cId="1099670066" sldId="301"/>
            <ac:spMk id="45" creationId="{B746E9B6-162A-8685-D61A-EA1988A5B703}"/>
          </ac:spMkLst>
        </pc:spChg>
        <pc:spChg chg="del">
          <ac:chgData name="François BOUVRY" userId="2ea11217-8704-4fac-9d86-ad6dc078ae87" providerId="ADAL" clId="{28CB5CE9-ED7B-4948-87C9-D12978FF0899}" dt="2024-05-13T11:56:38.125" v="25" actId="478"/>
          <ac:spMkLst>
            <pc:docMk/>
            <pc:sldMk cId="1099670066" sldId="301"/>
            <ac:spMk id="46" creationId="{0A64DBB4-489A-249C-9978-98D4171ABDE8}"/>
          </ac:spMkLst>
        </pc:spChg>
        <pc:grpChg chg="del mod">
          <ac:chgData name="François BOUVRY" userId="2ea11217-8704-4fac-9d86-ad6dc078ae87" providerId="ADAL" clId="{28CB5CE9-ED7B-4948-87C9-D12978FF0899}" dt="2024-05-13T11:57:06.080" v="50" actId="165"/>
          <ac:grpSpMkLst>
            <pc:docMk/>
            <pc:sldMk cId="1099670066" sldId="301"/>
            <ac:grpSpMk id="19" creationId="{EFBAC15F-AEA0-9A19-4122-12881B342529}"/>
          </ac:grpSpMkLst>
        </pc:grpChg>
        <pc:grpChg chg="del mod topLvl">
          <ac:chgData name="François BOUVRY" userId="2ea11217-8704-4fac-9d86-ad6dc078ae87" providerId="ADAL" clId="{28CB5CE9-ED7B-4948-87C9-D12978FF0899}" dt="2024-05-13T11:57:35.736" v="54" actId="165"/>
          <ac:grpSpMkLst>
            <pc:docMk/>
            <pc:sldMk cId="1099670066" sldId="301"/>
            <ac:grpSpMk id="21" creationId="{C7DDA0FC-21D0-D866-12D5-C0CB4921B93E}"/>
          </ac:grpSpMkLst>
        </pc:grpChg>
        <pc:grpChg chg="del mod topLvl">
          <ac:chgData name="François BOUVRY" userId="2ea11217-8704-4fac-9d86-ad6dc078ae87" providerId="ADAL" clId="{28CB5CE9-ED7B-4948-87C9-D12978FF0899}" dt="2024-05-13T11:57:32.822" v="53" actId="165"/>
          <ac:grpSpMkLst>
            <pc:docMk/>
            <pc:sldMk cId="1099670066" sldId="301"/>
            <ac:grpSpMk id="22" creationId="{659C5E96-88FC-FDAB-9197-24DCEA38489F}"/>
          </ac:grpSpMkLst>
        </pc:grpChg>
        <pc:grpChg chg="del mod topLvl">
          <ac:chgData name="François BOUVRY" userId="2ea11217-8704-4fac-9d86-ad6dc078ae87" providerId="ADAL" clId="{28CB5CE9-ED7B-4948-87C9-D12978FF0899}" dt="2024-05-13T11:57:28.234" v="52" actId="165"/>
          <ac:grpSpMkLst>
            <pc:docMk/>
            <pc:sldMk cId="1099670066" sldId="301"/>
            <ac:grpSpMk id="24" creationId="{1368304E-ADD2-2523-9092-35B296055CED}"/>
          </ac:grpSpMkLst>
        </pc:grpChg>
        <pc:picChg chg="mod topLvl">
          <ac:chgData name="François BOUVRY" userId="2ea11217-8704-4fac-9d86-ad6dc078ae87" providerId="ADAL" clId="{28CB5CE9-ED7B-4948-87C9-D12978FF0899}" dt="2024-05-13T11:57:28.234" v="52" actId="165"/>
          <ac:picMkLst>
            <pc:docMk/>
            <pc:sldMk cId="1099670066" sldId="301"/>
            <ac:picMk id="34" creationId="{F067DBD3-76CB-925F-F4EB-99FA5321B47F}"/>
          </ac:picMkLst>
        </pc:picChg>
        <pc:picChg chg="mod topLvl">
          <ac:chgData name="François BOUVRY" userId="2ea11217-8704-4fac-9d86-ad6dc078ae87" providerId="ADAL" clId="{28CB5CE9-ED7B-4948-87C9-D12978FF0899}" dt="2024-05-13T11:57:32.822" v="53" actId="165"/>
          <ac:picMkLst>
            <pc:docMk/>
            <pc:sldMk cId="1099670066" sldId="301"/>
            <ac:picMk id="39" creationId="{E8BD18E2-5340-D482-8352-7F72D53DB30F}"/>
          </ac:picMkLst>
        </pc:picChg>
      </pc:sldChg>
      <pc:sldChg chg="addSp delSp modSp add del mod modClrScheme modShow chgLayout">
        <pc:chgData name="François BOUVRY" userId="2ea11217-8704-4fac-9d86-ad6dc078ae87" providerId="ADAL" clId="{28CB5CE9-ED7B-4948-87C9-D12978FF0899}" dt="2024-05-14T14:13:24.447" v="697" actId="47"/>
        <pc:sldMkLst>
          <pc:docMk/>
          <pc:sldMk cId="3872765656" sldId="1214"/>
        </pc:sldMkLst>
        <pc:spChg chg="mod">
          <ac:chgData name="François BOUVRY" userId="2ea11217-8704-4fac-9d86-ad6dc078ae87" providerId="ADAL" clId="{28CB5CE9-ED7B-4948-87C9-D12978FF0899}" dt="2024-05-13T12:20:01.455" v="424" actId="20577"/>
          <ac:spMkLst>
            <pc:docMk/>
            <pc:sldMk cId="3872765656" sldId="1214"/>
            <ac:spMk id="2" creationId="{06D71FA2-A003-429B-8F03-B6BBC8C7B97C}"/>
          </ac:spMkLst>
        </pc:spChg>
        <pc:spChg chg="mod ord">
          <ac:chgData name="François BOUVRY" userId="2ea11217-8704-4fac-9d86-ad6dc078ae87" providerId="ADAL" clId="{28CB5CE9-ED7B-4948-87C9-D12978FF0899}" dt="2024-05-13T12:33:08.793" v="688" actId="700"/>
          <ac:spMkLst>
            <pc:docMk/>
            <pc:sldMk cId="3872765656" sldId="1214"/>
            <ac:spMk id="3" creationId="{609A616B-7A35-4D6C-A0F5-532BDD561147}"/>
          </ac:spMkLst>
        </pc:spChg>
        <pc:spChg chg="add mod ord">
          <ac:chgData name="François BOUVRY" userId="2ea11217-8704-4fac-9d86-ad6dc078ae87" providerId="ADAL" clId="{28CB5CE9-ED7B-4948-87C9-D12978FF0899}" dt="2024-05-13T12:33:11.769" v="689"/>
          <ac:spMkLst>
            <pc:docMk/>
            <pc:sldMk cId="3872765656" sldId="1214"/>
            <ac:spMk id="4" creationId="{961212B2-3935-2190-A749-6DEB55D1D339}"/>
          </ac:spMkLst>
        </pc:spChg>
        <pc:spChg chg="add del mod ord">
          <ac:chgData name="François BOUVRY" userId="2ea11217-8704-4fac-9d86-ad6dc078ae87" providerId="ADAL" clId="{28CB5CE9-ED7B-4948-87C9-D12978FF0899}" dt="2024-05-13T12:33:16.596" v="690" actId="478"/>
          <ac:spMkLst>
            <pc:docMk/>
            <pc:sldMk cId="3872765656" sldId="1214"/>
            <ac:spMk id="6" creationId="{27932CC1-43BD-5EA8-883E-234F993F4153}"/>
          </ac:spMkLst>
        </pc:spChg>
      </pc:sldChg>
      <pc:sldChg chg="del">
        <pc:chgData name="François BOUVRY" userId="2ea11217-8704-4fac-9d86-ad6dc078ae87" providerId="ADAL" clId="{28CB5CE9-ED7B-4948-87C9-D12978FF0899}" dt="2024-05-13T12:19:33.625" v="414" actId="47"/>
        <pc:sldMkLst>
          <pc:docMk/>
          <pc:sldMk cId="513645448" sldId="1220"/>
        </pc:sldMkLst>
      </pc:sldChg>
      <pc:sldChg chg="addSp modSp mod">
        <pc:chgData name="François BOUVRY" userId="2ea11217-8704-4fac-9d86-ad6dc078ae87" providerId="ADAL" clId="{28CB5CE9-ED7B-4948-87C9-D12978FF0899}" dt="2024-05-13T12:31:31.798" v="647" actId="20577"/>
        <pc:sldMkLst>
          <pc:docMk/>
          <pc:sldMk cId="1535917941" sldId="1250"/>
        </pc:sldMkLst>
        <pc:spChg chg="mod">
          <ac:chgData name="François BOUVRY" userId="2ea11217-8704-4fac-9d86-ad6dc078ae87" providerId="ADAL" clId="{28CB5CE9-ED7B-4948-87C9-D12978FF0899}" dt="2024-05-13T12:31:31.798" v="647" actId="20577"/>
          <ac:spMkLst>
            <pc:docMk/>
            <pc:sldMk cId="1535917941" sldId="1250"/>
            <ac:spMk id="3" creationId="{16C94D44-899E-5EA8-8AE3-678E16C65BCC}"/>
          </ac:spMkLst>
        </pc:spChg>
        <pc:spChg chg="mod">
          <ac:chgData name="François BOUVRY" userId="2ea11217-8704-4fac-9d86-ad6dc078ae87" providerId="ADAL" clId="{28CB5CE9-ED7B-4948-87C9-D12978FF0899}" dt="2024-05-13T11:51:22.366" v="14" actId="164"/>
          <ac:spMkLst>
            <pc:docMk/>
            <pc:sldMk cId="1535917941" sldId="1250"/>
            <ac:spMk id="23" creationId="{F8586B5C-9072-F427-B6E3-A98391D1C748}"/>
          </ac:spMkLst>
        </pc:spChg>
        <pc:grpChg chg="add mod">
          <ac:chgData name="François BOUVRY" userId="2ea11217-8704-4fac-9d86-ad6dc078ae87" providerId="ADAL" clId="{28CB5CE9-ED7B-4948-87C9-D12978FF0899}" dt="2024-05-13T11:51:29.082" v="15" actId="1076"/>
          <ac:grpSpMkLst>
            <pc:docMk/>
            <pc:sldMk cId="1535917941" sldId="1250"/>
            <ac:grpSpMk id="2" creationId="{2BBFA948-71DD-4391-EBCA-47C522A391C0}"/>
          </ac:grpSpMkLst>
        </pc:grpChg>
        <pc:picChg chg="mod">
          <ac:chgData name="François BOUVRY" userId="2ea11217-8704-4fac-9d86-ad6dc078ae87" providerId="ADAL" clId="{28CB5CE9-ED7B-4948-87C9-D12978FF0899}" dt="2024-05-13T11:51:22.366" v="14" actId="164"/>
          <ac:picMkLst>
            <pc:docMk/>
            <pc:sldMk cId="1535917941" sldId="1250"/>
            <ac:picMk id="24" creationId="{C870EDEF-FEAB-C284-369B-84B5C63054F5}"/>
          </ac:picMkLst>
        </pc:picChg>
        <pc:picChg chg="mod">
          <ac:chgData name="François BOUVRY" userId="2ea11217-8704-4fac-9d86-ad6dc078ae87" providerId="ADAL" clId="{28CB5CE9-ED7B-4948-87C9-D12978FF0899}" dt="2024-05-13T11:51:22.366" v="14" actId="164"/>
          <ac:picMkLst>
            <pc:docMk/>
            <pc:sldMk cId="1535917941" sldId="1250"/>
            <ac:picMk id="25" creationId="{5C333550-C343-EF41-ACCF-DC537080B901}"/>
          </ac:picMkLst>
        </pc:picChg>
        <pc:picChg chg="mod">
          <ac:chgData name="François BOUVRY" userId="2ea11217-8704-4fac-9d86-ad6dc078ae87" providerId="ADAL" clId="{28CB5CE9-ED7B-4948-87C9-D12978FF0899}" dt="2024-05-13T11:51:22.366" v="14" actId="164"/>
          <ac:picMkLst>
            <pc:docMk/>
            <pc:sldMk cId="1535917941" sldId="1250"/>
            <ac:picMk id="26" creationId="{D26B23B0-2D9B-167B-FA60-8F721563D026}"/>
          </ac:picMkLst>
        </pc:picChg>
      </pc:sldChg>
      <pc:sldChg chg="modSp mod">
        <pc:chgData name="François BOUVRY" userId="2ea11217-8704-4fac-9d86-ad6dc078ae87" providerId="ADAL" clId="{28CB5CE9-ED7B-4948-87C9-D12978FF0899}" dt="2024-05-14T14:09:02.583" v="691" actId="6549"/>
        <pc:sldMkLst>
          <pc:docMk/>
          <pc:sldMk cId="2670834060" sldId="1257"/>
        </pc:sldMkLst>
        <pc:spChg chg="mod">
          <ac:chgData name="François BOUVRY" userId="2ea11217-8704-4fac-9d86-ad6dc078ae87" providerId="ADAL" clId="{28CB5CE9-ED7B-4948-87C9-D12978FF0899}" dt="2024-05-14T14:09:02.583" v="691" actId="6549"/>
          <ac:spMkLst>
            <pc:docMk/>
            <pc:sldMk cId="2670834060" sldId="1257"/>
            <ac:spMk id="3" creationId="{A4FEA580-0CC4-4E61-9A4A-2BF76826CC94}"/>
          </ac:spMkLst>
        </pc:spChg>
      </pc:sldChg>
      <pc:sldChg chg="modSp mod">
        <pc:chgData name="François BOUVRY" userId="2ea11217-8704-4fac-9d86-ad6dc078ae87" providerId="ADAL" clId="{28CB5CE9-ED7B-4948-87C9-D12978FF0899}" dt="2024-05-13T12:31:26.869" v="642" actId="20577"/>
        <pc:sldMkLst>
          <pc:docMk/>
          <pc:sldMk cId="3801453365" sldId="1322"/>
        </pc:sldMkLst>
        <pc:spChg chg="mod">
          <ac:chgData name="François BOUVRY" userId="2ea11217-8704-4fac-9d86-ad6dc078ae87" providerId="ADAL" clId="{28CB5CE9-ED7B-4948-87C9-D12978FF0899}" dt="2024-05-13T12:31:26.869" v="642" actId="20577"/>
          <ac:spMkLst>
            <pc:docMk/>
            <pc:sldMk cId="3801453365" sldId="1322"/>
            <ac:spMk id="55" creationId="{A2113227-55CE-A42E-34A2-87B3CB0CB723}"/>
          </ac:spMkLst>
        </pc:spChg>
      </pc:sldChg>
      <pc:sldChg chg="modSp mod">
        <pc:chgData name="François BOUVRY" userId="2ea11217-8704-4fac-9d86-ad6dc078ae87" providerId="ADAL" clId="{28CB5CE9-ED7B-4948-87C9-D12978FF0899}" dt="2024-05-13T12:21:28.828" v="428" actId="1035"/>
        <pc:sldMkLst>
          <pc:docMk/>
          <pc:sldMk cId="3615254027" sldId="1323"/>
        </pc:sldMkLst>
        <pc:spChg chg="mod">
          <ac:chgData name="François BOUVRY" userId="2ea11217-8704-4fac-9d86-ad6dc078ae87" providerId="ADAL" clId="{28CB5CE9-ED7B-4948-87C9-D12978FF0899}" dt="2024-05-13T12:21:28.828" v="428" actId="1035"/>
          <ac:spMkLst>
            <pc:docMk/>
            <pc:sldMk cId="3615254027" sldId="1323"/>
            <ac:spMk id="6" creationId="{197E783E-78C9-8272-F67B-622076D2D2CA}"/>
          </ac:spMkLst>
        </pc:spChg>
        <pc:spChg chg="mod">
          <ac:chgData name="François BOUVRY" userId="2ea11217-8704-4fac-9d86-ad6dc078ae87" providerId="ADAL" clId="{28CB5CE9-ED7B-4948-87C9-D12978FF0899}" dt="2024-05-13T12:21:28.828" v="428" actId="1035"/>
          <ac:spMkLst>
            <pc:docMk/>
            <pc:sldMk cId="3615254027" sldId="1323"/>
            <ac:spMk id="7" creationId="{601D2888-4BE5-559B-2198-48E56EED2A17}"/>
          </ac:spMkLst>
        </pc:spChg>
        <pc:spChg chg="mod">
          <ac:chgData name="François BOUVRY" userId="2ea11217-8704-4fac-9d86-ad6dc078ae87" providerId="ADAL" clId="{28CB5CE9-ED7B-4948-87C9-D12978FF0899}" dt="2024-05-13T12:21:28.828" v="428" actId="1035"/>
          <ac:spMkLst>
            <pc:docMk/>
            <pc:sldMk cId="3615254027" sldId="1323"/>
            <ac:spMk id="8" creationId="{6744577A-16A3-C238-ECA7-470CB395D91C}"/>
          </ac:spMkLst>
        </pc:spChg>
        <pc:spChg chg="mod">
          <ac:chgData name="François BOUVRY" userId="2ea11217-8704-4fac-9d86-ad6dc078ae87" providerId="ADAL" clId="{28CB5CE9-ED7B-4948-87C9-D12978FF0899}" dt="2024-05-13T12:21:28.828" v="428" actId="1035"/>
          <ac:spMkLst>
            <pc:docMk/>
            <pc:sldMk cId="3615254027" sldId="1323"/>
            <ac:spMk id="9" creationId="{EFC70BDE-EF51-AAF5-5C05-C4488FDB6E63}"/>
          </ac:spMkLst>
        </pc:spChg>
        <pc:spChg chg="mod">
          <ac:chgData name="François BOUVRY" userId="2ea11217-8704-4fac-9d86-ad6dc078ae87" providerId="ADAL" clId="{28CB5CE9-ED7B-4948-87C9-D12978FF0899}" dt="2024-05-13T12:21:28.828" v="428" actId="1035"/>
          <ac:spMkLst>
            <pc:docMk/>
            <pc:sldMk cId="3615254027" sldId="1323"/>
            <ac:spMk id="10" creationId="{95899C5A-94B4-85CE-3AE1-4482480391B7}"/>
          </ac:spMkLst>
        </pc:spChg>
        <pc:spChg chg="mod">
          <ac:chgData name="François BOUVRY" userId="2ea11217-8704-4fac-9d86-ad6dc078ae87" providerId="ADAL" clId="{28CB5CE9-ED7B-4948-87C9-D12978FF0899}" dt="2024-05-13T12:21:28.828" v="428" actId="1035"/>
          <ac:spMkLst>
            <pc:docMk/>
            <pc:sldMk cId="3615254027" sldId="1323"/>
            <ac:spMk id="11" creationId="{75C76F3D-CA5E-E749-3BE2-DE0F4982175F}"/>
          </ac:spMkLst>
        </pc:spChg>
        <pc:spChg chg="mod">
          <ac:chgData name="François BOUVRY" userId="2ea11217-8704-4fac-9d86-ad6dc078ae87" providerId="ADAL" clId="{28CB5CE9-ED7B-4948-87C9-D12978FF0899}" dt="2024-05-13T12:21:28.828" v="428" actId="1035"/>
          <ac:spMkLst>
            <pc:docMk/>
            <pc:sldMk cId="3615254027" sldId="1323"/>
            <ac:spMk id="17" creationId="{544C24C3-F961-7273-EB38-18EA918AC036}"/>
          </ac:spMkLst>
        </pc:spChg>
        <pc:spChg chg="mod">
          <ac:chgData name="François BOUVRY" userId="2ea11217-8704-4fac-9d86-ad6dc078ae87" providerId="ADAL" clId="{28CB5CE9-ED7B-4948-87C9-D12978FF0899}" dt="2024-05-13T12:21:28.828" v="428" actId="1035"/>
          <ac:spMkLst>
            <pc:docMk/>
            <pc:sldMk cId="3615254027" sldId="1323"/>
            <ac:spMk id="18" creationId="{1227549D-7870-CEB1-E7F7-FBBFC059FCDF}"/>
          </ac:spMkLst>
        </pc:spChg>
        <pc:cxnChg chg="mod">
          <ac:chgData name="François BOUVRY" userId="2ea11217-8704-4fac-9d86-ad6dc078ae87" providerId="ADAL" clId="{28CB5CE9-ED7B-4948-87C9-D12978FF0899}" dt="2024-05-13T12:21:28.828" v="428" actId="1035"/>
          <ac:cxnSpMkLst>
            <pc:docMk/>
            <pc:sldMk cId="3615254027" sldId="1323"/>
            <ac:cxnSpMk id="12" creationId="{FD8FF7B8-5CFC-D4FC-1F14-C1EFCCD790E3}"/>
          </ac:cxnSpMkLst>
        </pc:cxnChg>
        <pc:cxnChg chg="mod">
          <ac:chgData name="François BOUVRY" userId="2ea11217-8704-4fac-9d86-ad6dc078ae87" providerId="ADAL" clId="{28CB5CE9-ED7B-4948-87C9-D12978FF0899}" dt="2024-05-13T12:21:28.828" v="428" actId="1035"/>
          <ac:cxnSpMkLst>
            <pc:docMk/>
            <pc:sldMk cId="3615254027" sldId="1323"/>
            <ac:cxnSpMk id="13" creationId="{2A61CB40-1AD1-66A0-AF0D-099E7C564AD6}"/>
          </ac:cxnSpMkLst>
        </pc:cxnChg>
        <pc:cxnChg chg="mod">
          <ac:chgData name="François BOUVRY" userId="2ea11217-8704-4fac-9d86-ad6dc078ae87" providerId="ADAL" clId="{28CB5CE9-ED7B-4948-87C9-D12978FF0899}" dt="2024-05-13T12:21:28.828" v="428" actId="1035"/>
          <ac:cxnSpMkLst>
            <pc:docMk/>
            <pc:sldMk cId="3615254027" sldId="1323"/>
            <ac:cxnSpMk id="14" creationId="{CD1D123A-B088-CA46-F7AC-6D0198947626}"/>
          </ac:cxnSpMkLst>
        </pc:cxnChg>
        <pc:cxnChg chg="mod">
          <ac:chgData name="François BOUVRY" userId="2ea11217-8704-4fac-9d86-ad6dc078ae87" providerId="ADAL" clId="{28CB5CE9-ED7B-4948-87C9-D12978FF0899}" dt="2024-05-13T12:21:28.828" v="428" actId="1035"/>
          <ac:cxnSpMkLst>
            <pc:docMk/>
            <pc:sldMk cId="3615254027" sldId="1323"/>
            <ac:cxnSpMk id="15" creationId="{D6D99DC8-38F3-0CC6-AF81-F2DF8B38CF1F}"/>
          </ac:cxnSpMkLst>
        </pc:cxnChg>
        <pc:cxnChg chg="mod">
          <ac:chgData name="François BOUVRY" userId="2ea11217-8704-4fac-9d86-ad6dc078ae87" providerId="ADAL" clId="{28CB5CE9-ED7B-4948-87C9-D12978FF0899}" dt="2024-05-13T12:21:28.828" v="428" actId="1035"/>
          <ac:cxnSpMkLst>
            <pc:docMk/>
            <pc:sldMk cId="3615254027" sldId="1323"/>
            <ac:cxnSpMk id="16" creationId="{813833A6-BA39-B027-0AFA-EF130A47A6F5}"/>
          </ac:cxnSpMkLst>
        </pc:cxnChg>
        <pc:cxnChg chg="mod">
          <ac:chgData name="François BOUVRY" userId="2ea11217-8704-4fac-9d86-ad6dc078ae87" providerId="ADAL" clId="{28CB5CE9-ED7B-4948-87C9-D12978FF0899}" dt="2024-05-13T12:21:28.828" v="428" actId="1035"/>
          <ac:cxnSpMkLst>
            <pc:docMk/>
            <pc:sldMk cId="3615254027" sldId="1323"/>
            <ac:cxnSpMk id="19" creationId="{3D886FB8-B5F8-AF41-D2C0-31552499DC1C}"/>
          </ac:cxnSpMkLst>
        </pc:cxnChg>
        <pc:cxnChg chg="mod">
          <ac:chgData name="François BOUVRY" userId="2ea11217-8704-4fac-9d86-ad6dc078ae87" providerId="ADAL" clId="{28CB5CE9-ED7B-4948-87C9-D12978FF0899}" dt="2024-05-13T12:21:28.828" v="428" actId="1035"/>
          <ac:cxnSpMkLst>
            <pc:docMk/>
            <pc:sldMk cId="3615254027" sldId="1323"/>
            <ac:cxnSpMk id="20" creationId="{A6D750AE-AF41-681A-C2F8-255937874E7E}"/>
          </ac:cxnSpMkLst>
        </pc:cxnChg>
        <pc:cxnChg chg="mod">
          <ac:chgData name="François BOUVRY" userId="2ea11217-8704-4fac-9d86-ad6dc078ae87" providerId="ADAL" clId="{28CB5CE9-ED7B-4948-87C9-D12978FF0899}" dt="2024-05-13T12:21:28.828" v="428" actId="1035"/>
          <ac:cxnSpMkLst>
            <pc:docMk/>
            <pc:sldMk cId="3615254027" sldId="1323"/>
            <ac:cxnSpMk id="21" creationId="{FD30AA75-1FA3-D160-E101-226739987AD4}"/>
          </ac:cxnSpMkLst>
        </pc:cxnChg>
      </pc:sldChg>
      <pc:sldChg chg="addSp delSp modSp mod">
        <pc:chgData name="François BOUVRY" userId="2ea11217-8704-4fac-9d86-ad6dc078ae87" providerId="ADAL" clId="{28CB5CE9-ED7B-4948-87C9-D12978FF0899}" dt="2024-05-13T12:32:11.191" v="683" actId="20577"/>
        <pc:sldMkLst>
          <pc:docMk/>
          <pc:sldMk cId="3034800140" sldId="1325"/>
        </pc:sldMkLst>
        <pc:spChg chg="del mod">
          <ac:chgData name="François BOUVRY" userId="2ea11217-8704-4fac-9d86-ad6dc078ae87" providerId="ADAL" clId="{28CB5CE9-ED7B-4948-87C9-D12978FF0899}" dt="2024-05-13T12:22:27.792" v="436" actId="478"/>
          <ac:spMkLst>
            <pc:docMk/>
            <pc:sldMk cId="3034800140" sldId="1325"/>
            <ac:spMk id="4" creationId="{6A42311C-3A56-688B-9074-DB189ED6181B}"/>
          </ac:spMkLst>
        </pc:spChg>
        <pc:spChg chg="add mod">
          <ac:chgData name="François BOUVRY" userId="2ea11217-8704-4fac-9d86-ad6dc078ae87" providerId="ADAL" clId="{28CB5CE9-ED7B-4948-87C9-D12978FF0899}" dt="2024-05-13T12:32:11.191" v="683" actId="20577"/>
          <ac:spMkLst>
            <pc:docMk/>
            <pc:sldMk cId="3034800140" sldId="1325"/>
            <ac:spMk id="6" creationId="{949D70A1-1B0C-A974-1524-0C4D12F5F745}"/>
          </ac:spMkLst>
        </pc:spChg>
        <pc:spChg chg="mod">
          <ac:chgData name="François BOUVRY" userId="2ea11217-8704-4fac-9d86-ad6dc078ae87" providerId="ADAL" clId="{28CB5CE9-ED7B-4948-87C9-D12978FF0899}" dt="2024-05-13T12:23:44.033" v="459" actId="1035"/>
          <ac:spMkLst>
            <pc:docMk/>
            <pc:sldMk cId="3034800140" sldId="1325"/>
            <ac:spMk id="15" creationId="{962F8884-355E-94F7-8AB3-85C6927000AF}"/>
          </ac:spMkLst>
        </pc:spChg>
        <pc:graphicFrameChg chg="mod modGraphic">
          <ac:chgData name="François BOUVRY" userId="2ea11217-8704-4fac-9d86-ad6dc078ae87" providerId="ADAL" clId="{28CB5CE9-ED7B-4948-87C9-D12978FF0899}" dt="2024-05-13T12:24:00.413" v="465" actId="1038"/>
          <ac:graphicFrameMkLst>
            <pc:docMk/>
            <pc:sldMk cId="3034800140" sldId="1325"/>
            <ac:graphicFrameMk id="2" creationId="{9FCD348B-5A89-FBD7-129A-A218425403DC}"/>
          </ac:graphicFrameMkLst>
        </pc:graphicFrameChg>
        <pc:picChg chg="mod">
          <ac:chgData name="François BOUVRY" userId="2ea11217-8704-4fac-9d86-ad6dc078ae87" providerId="ADAL" clId="{28CB5CE9-ED7B-4948-87C9-D12978FF0899}" dt="2024-05-13T12:24:02.367" v="467" actId="1038"/>
          <ac:picMkLst>
            <pc:docMk/>
            <pc:sldMk cId="3034800140" sldId="1325"/>
            <ac:picMk id="7" creationId="{8BDD9DE3-0027-4E27-F422-D3E86C4AB3B6}"/>
          </ac:picMkLst>
        </pc:picChg>
      </pc:sldChg>
      <pc:sldChg chg="del">
        <pc:chgData name="François BOUVRY" userId="2ea11217-8704-4fac-9d86-ad6dc078ae87" providerId="ADAL" clId="{28CB5CE9-ED7B-4948-87C9-D12978FF0899}" dt="2024-05-13T12:06:02.420" v="390" actId="47"/>
        <pc:sldMkLst>
          <pc:docMk/>
          <pc:sldMk cId="3852046658" sldId="1326"/>
        </pc:sldMkLst>
      </pc:sldChg>
      <pc:sldChg chg="addSp delSp modSp add mod">
        <pc:chgData name="François BOUVRY" userId="2ea11217-8704-4fac-9d86-ad6dc078ae87" providerId="ADAL" clId="{28CB5CE9-ED7B-4948-87C9-D12978FF0899}" dt="2024-05-13T12:30:09.640" v="593" actId="1035"/>
        <pc:sldMkLst>
          <pc:docMk/>
          <pc:sldMk cId="2063260833" sldId="1327"/>
        </pc:sldMkLst>
        <pc:spChg chg="mod">
          <ac:chgData name="François BOUVRY" userId="2ea11217-8704-4fac-9d86-ad6dc078ae87" providerId="ADAL" clId="{28CB5CE9-ED7B-4948-87C9-D12978FF0899}" dt="2024-05-13T12:28:40.878" v="568" actId="20577"/>
          <ac:spMkLst>
            <pc:docMk/>
            <pc:sldMk cId="2063260833" sldId="1327"/>
            <ac:spMk id="2" creationId="{121DAA38-93E5-1427-2E3D-D35DB1DEB45E}"/>
          </ac:spMkLst>
        </pc:spChg>
        <pc:spChg chg="mod">
          <ac:chgData name="François BOUVRY" userId="2ea11217-8704-4fac-9d86-ad6dc078ae87" providerId="ADAL" clId="{28CB5CE9-ED7B-4948-87C9-D12978FF0899}" dt="2024-05-13T11:56:06.988" v="23" actId="6549"/>
          <ac:spMkLst>
            <pc:docMk/>
            <pc:sldMk cId="2063260833" sldId="1327"/>
            <ac:spMk id="4" creationId="{7E642145-021C-4FAA-88B6-4C66406AA0BF}"/>
          </ac:spMkLst>
        </pc:spChg>
        <pc:spChg chg="add del mod">
          <ac:chgData name="François BOUVRY" userId="2ea11217-8704-4fac-9d86-ad6dc078ae87" providerId="ADAL" clId="{28CB5CE9-ED7B-4948-87C9-D12978FF0899}" dt="2024-05-13T12:29:35.111" v="573" actId="478"/>
          <ac:spMkLst>
            <pc:docMk/>
            <pc:sldMk cId="2063260833" sldId="1327"/>
            <ac:spMk id="5" creationId="{88AE898E-5F06-D7EA-E394-4F1DF2FB2EFE}"/>
          </ac:spMkLst>
        </pc:spChg>
        <pc:spChg chg="add del mod">
          <ac:chgData name="François BOUVRY" userId="2ea11217-8704-4fac-9d86-ad6dc078ae87" providerId="ADAL" clId="{28CB5CE9-ED7B-4948-87C9-D12978FF0899}" dt="2024-05-13T12:25:38.518" v="475" actId="21"/>
          <ac:spMkLst>
            <pc:docMk/>
            <pc:sldMk cId="2063260833" sldId="1327"/>
            <ac:spMk id="6" creationId="{42FAA7E9-0834-DF05-5BE0-6EA32DFC155F}"/>
          </ac:spMkLst>
        </pc:spChg>
        <pc:spChg chg="add del mod">
          <ac:chgData name="François BOUVRY" userId="2ea11217-8704-4fac-9d86-ad6dc078ae87" providerId="ADAL" clId="{28CB5CE9-ED7B-4948-87C9-D12978FF0899}" dt="2024-05-13T12:25:38.518" v="475" actId="21"/>
          <ac:spMkLst>
            <pc:docMk/>
            <pc:sldMk cId="2063260833" sldId="1327"/>
            <ac:spMk id="7" creationId="{0493A058-7F6A-CD3F-9DF9-B815C08119EC}"/>
          </ac:spMkLst>
        </pc:spChg>
        <pc:spChg chg="add mod">
          <ac:chgData name="François BOUVRY" userId="2ea11217-8704-4fac-9d86-ad6dc078ae87" providerId="ADAL" clId="{28CB5CE9-ED7B-4948-87C9-D12978FF0899}" dt="2024-05-13T12:29:58.520" v="587" actId="20577"/>
          <ac:spMkLst>
            <pc:docMk/>
            <pc:sldMk cId="2063260833" sldId="1327"/>
            <ac:spMk id="8" creationId="{26B27BFD-4D04-E675-FF1F-D60245B2F9B6}"/>
          </ac:spMkLst>
        </pc:spChg>
        <pc:spChg chg="mod">
          <ac:chgData name="François BOUVRY" userId="2ea11217-8704-4fac-9d86-ad6dc078ae87" providerId="ADAL" clId="{28CB5CE9-ED7B-4948-87C9-D12978FF0899}" dt="2024-05-13T12:27:56.579" v="561"/>
          <ac:spMkLst>
            <pc:docMk/>
            <pc:sldMk cId="2063260833" sldId="1327"/>
            <ac:spMk id="10" creationId="{9E61B1EC-46D0-0E7D-1BB6-115C57B6DD8F}"/>
          </ac:spMkLst>
        </pc:spChg>
        <pc:spChg chg="del">
          <ac:chgData name="François BOUVRY" userId="2ea11217-8704-4fac-9d86-ad6dc078ae87" providerId="ADAL" clId="{28CB5CE9-ED7B-4948-87C9-D12978FF0899}" dt="2024-05-13T12:02:10.206" v="225" actId="478"/>
          <ac:spMkLst>
            <pc:docMk/>
            <pc:sldMk cId="2063260833" sldId="1327"/>
            <ac:spMk id="45" creationId="{B746E9B6-162A-8685-D61A-EA1988A5B703}"/>
          </ac:spMkLst>
        </pc:spChg>
        <pc:spChg chg="mod">
          <ac:chgData name="François BOUVRY" userId="2ea11217-8704-4fac-9d86-ad6dc078ae87" providerId="ADAL" clId="{28CB5CE9-ED7B-4948-87C9-D12978FF0899}" dt="2024-05-13T12:29:52.879" v="586" actId="1035"/>
          <ac:spMkLst>
            <pc:docMk/>
            <pc:sldMk cId="2063260833" sldId="1327"/>
            <ac:spMk id="46" creationId="{0A64DBB4-489A-249C-9978-98D4171ABDE8}"/>
          </ac:spMkLst>
        </pc:spChg>
        <pc:grpChg chg="add mod">
          <ac:chgData name="François BOUVRY" userId="2ea11217-8704-4fac-9d86-ad6dc078ae87" providerId="ADAL" clId="{28CB5CE9-ED7B-4948-87C9-D12978FF0899}" dt="2024-05-13T12:29:52.879" v="586" actId="1035"/>
          <ac:grpSpMkLst>
            <pc:docMk/>
            <pc:sldMk cId="2063260833" sldId="1327"/>
            <ac:grpSpMk id="9" creationId="{685E4531-D5E5-A90C-CA17-8A04479A05DC}"/>
          </ac:grpSpMkLst>
        </pc:grpChg>
        <pc:grpChg chg="del">
          <ac:chgData name="François BOUVRY" userId="2ea11217-8704-4fac-9d86-ad6dc078ae87" providerId="ADAL" clId="{28CB5CE9-ED7B-4948-87C9-D12978FF0899}" dt="2024-05-13T11:55:49.698" v="17" actId="478"/>
          <ac:grpSpMkLst>
            <pc:docMk/>
            <pc:sldMk cId="2063260833" sldId="1327"/>
            <ac:grpSpMk id="19" creationId="{EFBAC15F-AEA0-9A19-4122-12881B342529}"/>
          </ac:grpSpMkLst>
        </pc:grpChg>
        <pc:picChg chg="mod">
          <ac:chgData name="François BOUVRY" userId="2ea11217-8704-4fac-9d86-ad6dc078ae87" providerId="ADAL" clId="{28CB5CE9-ED7B-4948-87C9-D12978FF0899}" dt="2024-05-13T12:27:56.579" v="561"/>
          <ac:picMkLst>
            <pc:docMk/>
            <pc:sldMk cId="2063260833" sldId="1327"/>
            <ac:picMk id="12" creationId="{216D715B-469B-44A1-6294-AF08E6CF281A}"/>
          </ac:picMkLst>
        </pc:picChg>
        <pc:picChg chg="add mod">
          <ac:chgData name="François BOUVRY" userId="2ea11217-8704-4fac-9d86-ad6dc078ae87" providerId="ADAL" clId="{28CB5CE9-ED7B-4948-87C9-D12978FF0899}" dt="2024-05-13T12:30:09.640" v="593" actId="1035"/>
          <ac:picMkLst>
            <pc:docMk/>
            <pc:sldMk cId="2063260833" sldId="1327"/>
            <ac:picMk id="13" creationId="{0E2A16F5-0FBD-A570-D2AF-B3FC4ACC5287}"/>
          </ac:picMkLst>
        </pc:picChg>
        <pc:picChg chg="add mod">
          <ac:chgData name="François BOUVRY" userId="2ea11217-8704-4fac-9d86-ad6dc078ae87" providerId="ADAL" clId="{28CB5CE9-ED7B-4948-87C9-D12978FF0899}" dt="2024-05-13T12:30:09.640" v="593" actId="1035"/>
          <ac:picMkLst>
            <pc:docMk/>
            <pc:sldMk cId="2063260833" sldId="1327"/>
            <ac:picMk id="14" creationId="{828D8831-8729-CF3C-0A70-64010CE7DAA0}"/>
          </ac:picMkLst>
        </pc:picChg>
        <pc:picChg chg="add mod">
          <ac:chgData name="François BOUVRY" userId="2ea11217-8704-4fac-9d86-ad6dc078ae87" providerId="ADAL" clId="{28CB5CE9-ED7B-4948-87C9-D12978FF0899}" dt="2024-05-13T12:30:09.640" v="593" actId="1035"/>
          <ac:picMkLst>
            <pc:docMk/>
            <pc:sldMk cId="2063260833" sldId="1327"/>
            <ac:picMk id="15" creationId="{B78BE198-E76A-7ABD-1C8B-F96D2A0ECA7D}"/>
          </ac:picMkLst>
        </pc:picChg>
        <pc:picChg chg="add mod">
          <ac:chgData name="François BOUVRY" userId="2ea11217-8704-4fac-9d86-ad6dc078ae87" providerId="ADAL" clId="{28CB5CE9-ED7B-4948-87C9-D12978FF0899}" dt="2024-05-13T12:30:09.640" v="593" actId="1035"/>
          <ac:picMkLst>
            <pc:docMk/>
            <pc:sldMk cId="2063260833" sldId="1327"/>
            <ac:picMk id="16" creationId="{BF721BB2-B3A7-7BD4-3636-0663008D4ECB}"/>
          </ac:picMkLst>
        </pc:picChg>
      </pc:sldChg>
      <pc:sldChg chg="add del">
        <pc:chgData name="François BOUVRY" userId="2ea11217-8704-4fac-9d86-ad6dc078ae87" providerId="ADAL" clId="{28CB5CE9-ED7B-4948-87C9-D12978FF0899}" dt="2024-05-13T12:17:42.920" v="397"/>
        <pc:sldMkLst>
          <pc:docMk/>
          <pc:sldMk cId="185729875" sldId="1328"/>
        </pc:sldMkLst>
      </pc:sldChg>
      <pc:sldChg chg="addSp delSp modSp add mod modClrScheme chgLayout">
        <pc:chgData name="François BOUVRY" userId="2ea11217-8704-4fac-9d86-ad6dc078ae87" providerId="ADAL" clId="{28CB5CE9-ED7B-4948-87C9-D12978FF0899}" dt="2024-05-14T14:13:12.052" v="696" actId="478"/>
        <pc:sldMkLst>
          <pc:docMk/>
          <pc:sldMk cId="447219198" sldId="1328"/>
        </pc:sldMkLst>
        <pc:spChg chg="mod ord">
          <ac:chgData name="François BOUVRY" userId="2ea11217-8704-4fac-9d86-ad6dc078ae87" providerId="ADAL" clId="{28CB5CE9-ED7B-4948-87C9-D12978FF0899}" dt="2024-05-13T12:32:34.338" v="684" actId="700"/>
          <ac:spMkLst>
            <pc:docMk/>
            <pc:sldMk cId="447219198" sldId="1328"/>
            <ac:spMk id="2" creationId="{F298EFF2-4117-4A74-AE37-BE9CD1EE5B01}"/>
          </ac:spMkLst>
        </pc:spChg>
        <pc:spChg chg="mod">
          <ac:chgData name="François BOUVRY" userId="2ea11217-8704-4fac-9d86-ad6dc078ae87" providerId="ADAL" clId="{28CB5CE9-ED7B-4948-87C9-D12978FF0899}" dt="2024-05-14T14:10:04.137" v="695" actId="20577"/>
          <ac:spMkLst>
            <pc:docMk/>
            <pc:sldMk cId="447219198" sldId="1328"/>
            <ac:spMk id="3" creationId="{695A4F90-FA83-0AE7-EBA0-C4EA6C37D1AC}"/>
          </ac:spMkLst>
        </pc:spChg>
        <pc:spChg chg="add mod ord">
          <ac:chgData name="François BOUVRY" userId="2ea11217-8704-4fac-9d86-ad6dc078ae87" providerId="ADAL" clId="{28CB5CE9-ED7B-4948-87C9-D12978FF0899}" dt="2024-05-13T12:32:41.397" v="685"/>
          <ac:spMkLst>
            <pc:docMk/>
            <pc:sldMk cId="447219198" sldId="1328"/>
            <ac:spMk id="4" creationId="{5670EDDE-BF5D-6161-7EC4-73EBF4F7CC5D}"/>
          </ac:spMkLst>
        </pc:spChg>
        <pc:spChg chg="ord">
          <ac:chgData name="François BOUVRY" userId="2ea11217-8704-4fac-9d86-ad6dc078ae87" providerId="ADAL" clId="{28CB5CE9-ED7B-4948-87C9-D12978FF0899}" dt="2024-05-13T12:32:54.252" v="686" actId="167"/>
          <ac:spMkLst>
            <pc:docMk/>
            <pc:sldMk cId="447219198" sldId="1328"/>
            <ac:spMk id="5" creationId="{90C2BE82-266A-4F21-86B7-CE723C5F1465}"/>
          </ac:spMkLst>
        </pc:spChg>
        <pc:spChg chg="add del mod ord">
          <ac:chgData name="François BOUVRY" userId="2ea11217-8704-4fac-9d86-ad6dc078ae87" providerId="ADAL" clId="{28CB5CE9-ED7B-4948-87C9-D12978FF0899}" dt="2024-05-13T12:33:00.956" v="687" actId="478"/>
          <ac:spMkLst>
            <pc:docMk/>
            <pc:sldMk cId="447219198" sldId="1328"/>
            <ac:spMk id="6" creationId="{D8D687EB-0D82-7630-9A33-B4617C971AE5}"/>
          </ac:spMkLst>
        </pc:spChg>
        <pc:spChg chg="del">
          <ac:chgData name="François BOUVRY" userId="2ea11217-8704-4fac-9d86-ad6dc078ae87" providerId="ADAL" clId="{28CB5CE9-ED7B-4948-87C9-D12978FF0899}" dt="2024-05-14T14:13:12.052" v="696" actId="478"/>
          <ac:spMkLst>
            <pc:docMk/>
            <pc:sldMk cId="447219198" sldId="1328"/>
            <ac:spMk id="7" creationId="{C16D894D-F0C9-4DEC-97D1-6910E447D436}"/>
          </ac:spMkLst>
        </pc:spChg>
      </pc:sldChg>
      <pc:sldChg chg="add del">
        <pc:chgData name="François BOUVRY" userId="2ea11217-8704-4fac-9d86-ad6dc078ae87" providerId="ADAL" clId="{28CB5CE9-ED7B-4948-87C9-D12978FF0899}" dt="2024-05-13T12:17:29.276" v="395"/>
        <pc:sldMkLst>
          <pc:docMk/>
          <pc:sldMk cId="831548269" sldId="1328"/>
        </pc:sldMkLst>
      </pc:sldChg>
      <pc:sldChg chg="addSp delSp modSp add mod">
        <pc:chgData name="François BOUVRY" userId="2ea11217-8704-4fac-9d86-ad6dc078ae87" providerId="ADAL" clId="{28CB5CE9-ED7B-4948-87C9-D12978FF0899}" dt="2024-05-13T12:30:50.158" v="624" actId="6549"/>
        <pc:sldMkLst>
          <pc:docMk/>
          <pc:sldMk cId="2520392652" sldId="1329"/>
        </pc:sldMkLst>
        <pc:spChg chg="mod">
          <ac:chgData name="François BOUVRY" userId="2ea11217-8704-4fac-9d86-ad6dc078ae87" providerId="ADAL" clId="{28CB5CE9-ED7B-4948-87C9-D12978FF0899}" dt="2024-05-13T12:30:50.158" v="624" actId="6549"/>
          <ac:spMkLst>
            <pc:docMk/>
            <pc:sldMk cId="2520392652" sldId="1329"/>
            <ac:spMk id="2" creationId="{121DAA38-93E5-1427-2E3D-D35DB1DEB45E}"/>
          </ac:spMkLst>
        </pc:spChg>
        <pc:spChg chg="add mod">
          <ac:chgData name="François BOUVRY" userId="2ea11217-8704-4fac-9d86-ad6dc078ae87" providerId="ADAL" clId="{28CB5CE9-ED7B-4948-87C9-D12978FF0899}" dt="2024-05-13T12:26:06.971" v="510" actId="6549"/>
          <ac:spMkLst>
            <pc:docMk/>
            <pc:sldMk cId="2520392652" sldId="1329"/>
            <ac:spMk id="6" creationId="{42FAA7E9-0834-DF05-5BE0-6EA32DFC155F}"/>
          </ac:spMkLst>
        </pc:spChg>
        <pc:spChg chg="add mod">
          <ac:chgData name="François BOUVRY" userId="2ea11217-8704-4fac-9d86-ad6dc078ae87" providerId="ADAL" clId="{28CB5CE9-ED7B-4948-87C9-D12978FF0899}" dt="2024-05-13T12:26:10.860" v="515" actId="1036"/>
          <ac:spMkLst>
            <pc:docMk/>
            <pc:sldMk cId="2520392652" sldId="1329"/>
            <ac:spMk id="7" creationId="{0493A058-7F6A-CD3F-9DF9-B815C08119EC}"/>
          </ac:spMkLst>
        </pc:spChg>
        <pc:spChg chg="del">
          <ac:chgData name="François BOUVRY" userId="2ea11217-8704-4fac-9d86-ad6dc078ae87" providerId="ADAL" clId="{28CB5CE9-ED7B-4948-87C9-D12978FF0899}" dt="2024-05-13T12:25:20.421" v="469" actId="478"/>
          <ac:spMkLst>
            <pc:docMk/>
            <pc:sldMk cId="2520392652" sldId="1329"/>
            <ac:spMk id="20" creationId="{21384CC4-DEF2-F927-4C4A-579A3DAB2E16}"/>
          </ac:spMkLst>
        </pc:spChg>
        <pc:spChg chg="del">
          <ac:chgData name="François BOUVRY" userId="2ea11217-8704-4fac-9d86-ad6dc078ae87" providerId="ADAL" clId="{28CB5CE9-ED7B-4948-87C9-D12978FF0899}" dt="2024-05-13T12:25:20.421" v="469" actId="478"/>
          <ac:spMkLst>
            <pc:docMk/>
            <pc:sldMk cId="2520392652" sldId="1329"/>
            <ac:spMk id="27" creationId="{8568E2D3-5957-835D-F155-068080FB6767}"/>
          </ac:spMkLst>
        </pc:spChg>
        <pc:spChg chg="del">
          <ac:chgData name="François BOUVRY" userId="2ea11217-8704-4fac-9d86-ad6dc078ae87" providerId="ADAL" clId="{28CB5CE9-ED7B-4948-87C9-D12978FF0899}" dt="2024-05-13T12:25:20.421" v="469" actId="478"/>
          <ac:spMkLst>
            <pc:docMk/>
            <pc:sldMk cId="2520392652" sldId="1329"/>
            <ac:spMk id="37" creationId="{E5B28872-0561-5BBF-DB49-98065875F8DB}"/>
          </ac:spMkLst>
        </pc:spChg>
        <pc:spChg chg="del">
          <ac:chgData name="François BOUVRY" userId="2ea11217-8704-4fac-9d86-ad6dc078ae87" providerId="ADAL" clId="{28CB5CE9-ED7B-4948-87C9-D12978FF0899}" dt="2024-05-13T12:25:20.421" v="469" actId="478"/>
          <ac:spMkLst>
            <pc:docMk/>
            <pc:sldMk cId="2520392652" sldId="1329"/>
            <ac:spMk id="38" creationId="{CD5D7114-93CC-80BE-1680-4FB11C75959F}"/>
          </ac:spMkLst>
        </pc:spChg>
        <pc:spChg chg="del">
          <ac:chgData name="François BOUVRY" userId="2ea11217-8704-4fac-9d86-ad6dc078ae87" providerId="ADAL" clId="{28CB5CE9-ED7B-4948-87C9-D12978FF0899}" dt="2024-05-13T12:25:20.421" v="469" actId="478"/>
          <ac:spMkLst>
            <pc:docMk/>
            <pc:sldMk cId="2520392652" sldId="1329"/>
            <ac:spMk id="40" creationId="{76DE82E5-42E5-E8F2-E8D4-807B9B27E5EC}"/>
          </ac:spMkLst>
        </pc:spChg>
        <pc:spChg chg="del">
          <ac:chgData name="François BOUVRY" userId="2ea11217-8704-4fac-9d86-ad6dc078ae87" providerId="ADAL" clId="{28CB5CE9-ED7B-4948-87C9-D12978FF0899}" dt="2024-05-13T12:25:20.421" v="469" actId="478"/>
          <ac:spMkLst>
            <pc:docMk/>
            <pc:sldMk cId="2520392652" sldId="1329"/>
            <ac:spMk id="41" creationId="{A4267E5B-5FFA-F281-14CC-9A298D04BC70}"/>
          </ac:spMkLst>
        </pc:spChg>
        <pc:spChg chg="del">
          <ac:chgData name="François BOUVRY" userId="2ea11217-8704-4fac-9d86-ad6dc078ae87" providerId="ADAL" clId="{28CB5CE9-ED7B-4948-87C9-D12978FF0899}" dt="2024-05-13T12:25:20.421" v="469" actId="478"/>
          <ac:spMkLst>
            <pc:docMk/>
            <pc:sldMk cId="2520392652" sldId="1329"/>
            <ac:spMk id="42" creationId="{F32EF9A0-7682-BFB1-AB9B-BF51CDC770AD}"/>
          </ac:spMkLst>
        </pc:spChg>
        <pc:spChg chg="del">
          <ac:chgData name="François BOUVRY" userId="2ea11217-8704-4fac-9d86-ad6dc078ae87" providerId="ADAL" clId="{28CB5CE9-ED7B-4948-87C9-D12978FF0899}" dt="2024-05-13T12:25:20.421" v="469" actId="478"/>
          <ac:spMkLst>
            <pc:docMk/>
            <pc:sldMk cId="2520392652" sldId="1329"/>
            <ac:spMk id="43" creationId="{9D240DA8-C9FB-0F7D-C7A3-6304C4425F68}"/>
          </ac:spMkLst>
        </pc:spChg>
        <pc:spChg chg="del">
          <ac:chgData name="François BOUVRY" userId="2ea11217-8704-4fac-9d86-ad6dc078ae87" providerId="ADAL" clId="{28CB5CE9-ED7B-4948-87C9-D12978FF0899}" dt="2024-05-13T12:25:20.421" v="469" actId="478"/>
          <ac:spMkLst>
            <pc:docMk/>
            <pc:sldMk cId="2520392652" sldId="1329"/>
            <ac:spMk id="44" creationId="{C9DFE483-A804-93DC-CEB1-98405AA739E8}"/>
          </ac:spMkLst>
        </pc:spChg>
        <pc:picChg chg="del">
          <ac:chgData name="François BOUVRY" userId="2ea11217-8704-4fac-9d86-ad6dc078ae87" providerId="ADAL" clId="{28CB5CE9-ED7B-4948-87C9-D12978FF0899}" dt="2024-05-13T12:25:20.421" v="469" actId="478"/>
          <ac:picMkLst>
            <pc:docMk/>
            <pc:sldMk cId="2520392652" sldId="1329"/>
            <ac:picMk id="34" creationId="{F067DBD3-76CB-925F-F4EB-99FA5321B47F}"/>
          </ac:picMkLst>
        </pc:picChg>
        <pc:picChg chg="del">
          <ac:chgData name="François BOUVRY" userId="2ea11217-8704-4fac-9d86-ad6dc078ae87" providerId="ADAL" clId="{28CB5CE9-ED7B-4948-87C9-D12978FF0899}" dt="2024-05-13T12:25:20.421" v="469" actId="478"/>
          <ac:picMkLst>
            <pc:docMk/>
            <pc:sldMk cId="2520392652" sldId="1329"/>
            <ac:picMk id="39" creationId="{E8BD18E2-5340-D482-8352-7F72D53DB30F}"/>
          </ac:picMkLst>
        </pc:picChg>
      </pc:sldChg>
      <pc:sldMasterChg chg="modSldLayout">
        <pc:chgData name="François BOUVRY" userId="2ea11217-8704-4fac-9d86-ad6dc078ae87" providerId="ADAL" clId="{28CB5CE9-ED7B-4948-87C9-D12978FF0899}" dt="2024-05-13T12:21:54.243" v="431" actId="20577"/>
        <pc:sldMasterMkLst>
          <pc:docMk/>
          <pc:sldMasterMk cId="0" sldId="2147483648"/>
        </pc:sldMasterMkLst>
        <pc:sldLayoutChg chg="modSp mod">
          <pc:chgData name="François BOUVRY" userId="2ea11217-8704-4fac-9d86-ad6dc078ae87" providerId="ADAL" clId="{28CB5CE9-ED7B-4948-87C9-D12978FF0899}" dt="2024-05-13T12:21:54.243" v="431" actId="20577"/>
          <pc:sldLayoutMkLst>
            <pc:docMk/>
            <pc:sldMasterMk cId="0" sldId="2147483648"/>
            <pc:sldLayoutMk cId="2503317079" sldId="2147483665"/>
          </pc:sldLayoutMkLst>
          <pc:spChg chg="mod">
            <ac:chgData name="François BOUVRY" userId="2ea11217-8704-4fac-9d86-ad6dc078ae87" providerId="ADAL" clId="{28CB5CE9-ED7B-4948-87C9-D12978FF0899}" dt="2024-05-13T12:21:54.243" v="431" actId="20577"/>
            <ac:spMkLst>
              <pc:docMk/>
              <pc:sldMasterMk cId="0" sldId="2147483648"/>
              <pc:sldLayoutMk cId="2503317079" sldId="2147483665"/>
              <ac:spMk id="18" creationId="{8922FD8B-36C2-4BBE-A293-1BBC072DDE88}"/>
            </ac:spMkLst>
          </pc:spChg>
        </pc:sldLayoutChg>
      </pc:sldMasterChg>
    </pc:docChg>
  </pc:docChgLst>
  <pc:docChgLst>
    <pc:chgData name="François BOUVRY" userId="2ea11217-8704-4fac-9d86-ad6dc078ae87" providerId="ADAL" clId="{3B780B55-C66F-40B6-93A4-5A145D919B03}"/>
    <pc:docChg chg="modSld modMainMaster">
      <pc:chgData name="François BOUVRY" userId="2ea11217-8704-4fac-9d86-ad6dc078ae87" providerId="ADAL" clId="{3B780B55-C66F-40B6-93A4-5A145D919B03}" dt="2024-03-22T11:28:38.949" v="24" actId="20577"/>
      <pc:docMkLst>
        <pc:docMk/>
      </pc:docMkLst>
      <pc:sldChg chg="modSp mod">
        <pc:chgData name="François BOUVRY" userId="2ea11217-8704-4fac-9d86-ad6dc078ae87" providerId="ADAL" clId="{3B780B55-C66F-40B6-93A4-5A145D919B03}" dt="2024-03-22T11:25:35.409" v="6" actId="20577"/>
        <pc:sldMkLst>
          <pc:docMk/>
          <pc:sldMk cId="720874484" sldId="299"/>
        </pc:sldMkLst>
        <pc:spChg chg="mod">
          <ac:chgData name="François BOUVRY" userId="2ea11217-8704-4fac-9d86-ad6dc078ae87" providerId="ADAL" clId="{3B780B55-C66F-40B6-93A4-5A145D919B03}" dt="2024-03-22T11:25:35.409" v="6" actId="20577"/>
          <ac:spMkLst>
            <pc:docMk/>
            <pc:sldMk cId="720874484" sldId="299"/>
            <ac:spMk id="12" creationId="{39EECF6E-ADB2-F414-3014-8642AB911B25}"/>
          </ac:spMkLst>
        </pc:spChg>
      </pc:sldChg>
      <pc:sldChg chg="modSp mod">
        <pc:chgData name="François BOUVRY" userId="2ea11217-8704-4fac-9d86-ad6dc078ae87" providerId="ADAL" clId="{3B780B55-C66F-40B6-93A4-5A145D919B03}" dt="2024-03-22T11:27:06.798" v="17" actId="20577"/>
        <pc:sldMkLst>
          <pc:docMk/>
          <pc:sldMk cId="2670834060" sldId="1257"/>
        </pc:sldMkLst>
        <pc:spChg chg="mod">
          <ac:chgData name="François BOUVRY" userId="2ea11217-8704-4fac-9d86-ad6dc078ae87" providerId="ADAL" clId="{3B780B55-C66F-40B6-93A4-5A145D919B03}" dt="2024-03-22T11:27:06.798" v="17" actId="20577"/>
          <ac:spMkLst>
            <pc:docMk/>
            <pc:sldMk cId="2670834060" sldId="1257"/>
            <ac:spMk id="3" creationId="{A4FEA580-0CC4-4E61-9A4A-2BF76826CC94}"/>
          </ac:spMkLst>
        </pc:spChg>
      </pc:sldChg>
      <pc:sldMasterChg chg="modSldLayout">
        <pc:chgData name="François BOUVRY" userId="2ea11217-8704-4fac-9d86-ad6dc078ae87" providerId="ADAL" clId="{3B780B55-C66F-40B6-93A4-5A145D919B03}" dt="2024-03-22T11:28:38.949" v="24" actId="20577"/>
        <pc:sldMasterMkLst>
          <pc:docMk/>
          <pc:sldMasterMk cId="0" sldId="2147483648"/>
        </pc:sldMasterMkLst>
        <pc:sldLayoutChg chg="modSp mod">
          <pc:chgData name="François BOUVRY" userId="2ea11217-8704-4fac-9d86-ad6dc078ae87" providerId="ADAL" clId="{3B780B55-C66F-40B6-93A4-5A145D919B03}" dt="2024-03-22T11:28:38.949" v="24" actId="20577"/>
          <pc:sldLayoutMkLst>
            <pc:docMk/>
            <pc:sldMasterMk cId="0" sldId="2147483648"/>
            <pc:sldLayoutMk cId="2503317079" sldId="2147483665"/>
          </pc:sldLayoutMkLst>
          <pc:spChg chg="mod">
            <ac:chgData name="François BOUVRY" userId="2ea11217-8704-4fac-9d86-ad6dc078ae87" providerId="ADAL" clId="{3B780B55-C66F-40B6-93A4-5A145D919B03}" dt="2024-03-22T11:28:38.949" v="24" actId="20577"/>
            <ac:spMkLst>
              <pc:docMk/>
              <pc:sldMasterMk cId="0" sldId="2147483648"/>
              <pc:sldLayoutMk cId="2503317079" sldId="2147483665"/>
              <ac:spMk id="18" creationId="{8922FD8B-36C2-4BBE-A293-1BBC072DDE88}"/>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FF51E-D5F7-48F4-8363-E786C247B9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128747BB-0237-4C96-A589-5DB1C3B62645}">
      <dgm:prSet phldrT="[Texte]"/>
      <dgm:spPr>
        <a:solidFill>
          <a:srgbClr val="223D84"/>
        </a:solidFill>
      </dgm:spPr>
      <dgm:t>
        <a:bodyPr/>
        <a:lstStyle/>
        <a:p>
          <a:r>
            <a:rPr lang="fr-FR" b="1" i="0" cap="small" baseline="0" dirty="0"/>
            <a:t>Temps Forts</a:t>
          </a:r>
        </a:p>
      </dgm:t>
    </dgm:pt>
    <dgm:pt modelId="{8312655E-A13A-46BC-A71B-937AB8EE95EC}" type="parTrans" cxnId="{43923668-7583-4317-9F79-D0518E17D99E}">
      <dgm:prSet/>
      <dgm:spPr/>
      <dgm:t>
        <a:bodyPr/>
        <a:lstStyle/>
        <a:p>
          <a:endParaRPr lang="fr-FR"/>
        </a:p>
      </dgm:t>
    </dgm:pt>
    <dgm:pt modelId="{FF8BCCE9-12E0-4A9A-938F-2019D99A5AFB}" type="sibTrans" cxnId="{43923668-7583-4317-9F79-D0518E17D99E}">
      <dgm:prSet/>
      <dgm:spPr/>
      <dgm:t>
        <a:bodyPr/>
        <a:lstStyle/>
        <a:p>
          <a:endParaRPr lang="fr-FR"/>
        </a:p>
      </dgm:t>
    </dgm:pt>
    <dgm:pt modelId="{4DB5A98A-C1CA-4BCC-9F48-59501605EC90}">
      <dgm:prSet phldrT="[Texte]" custT="1"/>
      <dgm:spPr>
        <a:solidFill>
          <a:srgbClr val="D9E1F3">
            <a:alpha val="90000"/>
          </a:srgbClr>
        </a:solidFill>
      </dgm:spPr>
      <dgm:t>
        <a:bodyPr/>
        <a:lstStyle/>
        <a:p>
          <a:pPr marL="0" indent="0" algn="ctr">
            <a:buNone/>
          </a:pPr>
          <a:r>
            <a:rPr lang="fr-FR" sz="2000" b="0" i="0" dirty="0">
              <a:solidFill>
                <a:srgbClr val="213C84"/>
              </a:solidFill>
            </a:rPr>
            <a:t>Favoriser les temps et lieux d’échanges de la communauté « Fiabilité »</a:t>
          </a:r>
          <a:endParaRPr lang="fr-FR" sz="2000" b="0" dirty="0">
            <a:solidFill>
              <a:srgbClr val="213C84"/>
            </a:solidFill>
          </a:endParaRPr>
        </a:p>
      </dgm:t>
    </dgm:pt>
    <dgm:pt modelId="{AEDA5095-EC8B-4F20-B0AC-6CBE09A7C935}" type="parTrans" cxnId="{B9FFDB70-027C-4848-9D01-93290D223C4E}">
      <dgm:prSet/>
      <dgm:spPr/>
      <dgm:t>
        <a:bodyPr/>
        <a:lstStyle/>
        <a:p>
          <a:endParaRPr lang="fr-FR"/>
        </a:p>
      </dgm:t>
    </dgm:pt>
    <dgm:pt modelId="{CB37FF44-1F44-42F0-A440-B8F4823B3CF7}" type="sibTrans" cxnId="{B9FFDB70-027C-4848-9D01-93290D223C4E}">
      <dgm:prSet/>
      <dgm:spPr/>
      <dgm:t>
        <a:bodyPr/>
        <a:lstStyle/>
        <a:p>
          <a:endParaRPr lang="fr-FR"/>
        </a:p>
      </dgm:t>
    </dgm:pt>
    <dgm:pt modelId="{5A8A8D46-D076-435F-AD5E-004658BBFBDC}">
      <dgm:prSet phldrT="[Texte]"/>
      <dgm:spPr>
        <a:solidFill>
          <a:srgbClr val="223D84"/>
        </a:solidFill>
      </dgm:spPr>
      <dgm:t>
        <a:bodyPr/>
        <a:lstStyle/>
        <a:p>
          <a:r>
            <a:rPr lang="fr-FR" b="1" i="0" u="none" strike="noStrike" cap="small" baseline="0" dirty="0">
              <a:solidFill>
                <a:schemeClr val="bg1"/>
              </a:solidFill>
              <a:effectLst/>
              <a:latin typeface="Cabin"/>
            </a:rPr>
            <a:t>Réseau « Fiabilité » et Expertise Technique</a:t>
          </a:r>
          <a:endParaRPr lang="fr-FR" b="1" i="0" cap="small" baseline="0" dirty="0">
            <a:solidFill>
              <a:schemeClr val="bg1"/>
            </a:solidFill>
          </a:endParaRPr>
        </a:p>
      </dgm:t>
    </dgm:pt>
    <dgm:pt modelId="{54E28519-F7A6-48B9-B169-0A48C28F4B69}" type="parTrans" cxnId="{F7B362E4-B16D-4862-AA79-E6279D060BDD}">
      <dgm:prSet/>
      <dgm:spPr/>
      <dgm:t>
        <a:bodyPr/>
        <a:lstStyle/>
        <a:p>
          <a:endParaRPr lang="fr-FR"/>
        </a:p>
      </dgm:t>
    </dgm:pt>
    <dgm:pt modelId="{A0FEE09F-7B0A-4055-B27A-43F29A321830}" type="sibTrans" cxnId="{F7B362E4-B16D-4862-AA79-E6279D060BDD}">
      <dgm:prSet/>
      <dgm:spPr/>
      <dgm:t>
        <a:bodyPr/>
        <a:lstStyle/>
        <a:p>
          <a:endParaRPr lang="fr-FR"/>
        </a:p>
      </dgm:t>
    </dgm:pt>
    <dgm:pt modelId="{3A9A28D3-05EB-4D3F-9DE6-02208E2C34D6}">
      <dgm:prSet phldrT="[Texte]" custT="1"/>
      <dgm:spPr>
        <a:solidFill>
          <a:srgbClr val="D9E1F3">
            <a:alpha val="90000"/>
          </a:srgbClr>
        </a:solidFill>
      </dgm:spPr>
      <dgm:t>
        <a:bodyPr/>
        <a:lstStyle/>
        <a:p>
          <a:pPr marL="0" algn="ctr">
            <a:spcBef>
              <a:spcPts val="600"/>
            </a:spcBef>
            <a:spcAft>
              <a:spcPts val="600"/>
            </a:spcAft>
            <a:buFont typeface="Arial" panose="020B0604020202020204" pitchFamily="34" charset="0"/>
            <a:buNone/>
          </a:pPr>
          <a:r>
            <a:rPr lang="fr-FR" sz="2000" b="0" i="0" dirty="0">
              <a:solidFill>
                <a:srgbClr val="213C84"/>
              </a:solidFill>
            </a:rPr>
            <a:t>Animer et coordonner un réseau national</a:t>
          </a:r>
          <a:br>
            <a:rPr lang="fr-FR" sz="2000" b="0" dirty="0">
              <a:solidFill>
                <a:srgbClr val="213C84"/>
              </a:solidFill>
            </a:rPr>
          </a:br>
          <a:r>
            <a:rPr lang="fr-FR" sz="2000" b="0" i="0" dirty="0">
              <a:solidFill>
                <a:srgbClr val="213C84"/>
              </a:solidFill>
            </a:rPr>
            <a:t>« Fiabilité ».</a:t>
          </a:r>
          <a:endParaRPr lang="fr-FR" sz="2000" b="0" dirty="0">
            <a:solidFill>
              <a:srgbClr val="213C84"/>
            </a:solidFill>
          </a:endParaRPr>
        </a:p>
      </dgm:t>
    </dgm:pt>
    <dgm:pt modelId="{35FA92C1-BD82-4081-B61D-10BDF7410F23}" type="parTrans" cxnId="{3CDD1B93-E0CE-47F3-BBCA-AFF08D2C1D2E}">
      <dgm:prSet/>
      <dgm:spPr/>
      <dgm:t>
        <a:bodyPr/>
        <a:lstStyle/>
        <a:p>
          <a:endParaRPr lang="fr-FR"/>
        </a:p>
      </dgm:t>
    </dgm:pt>
    <dgm:pt modelId="{EE9514F1-5D87-4845-8498-4ECFC82507B9}" type="sibTrans" cxnId="{3CDD1B93-E0CE-47F3-BBCA-AFF08D2C1D2E}">
      <dgm:prSet/>
      <dgm:spPr/>
      <dgm:t>
        <a:bodyPr/>
        <a:lstStyle/>
        <a:p>
          <a:endParaRPr lang="fr-FR"/>
        </a:p>
      </dgm:t>
    </dgm:pt>
    <dgm:pt modelId="{A5B7ECA4-3693-4E6A-A497-F6C5D72C2BCD}">
      <dgm:prSet phldrT="[Texte]"/>
      <dgm:spPr>
        <a:solidFill>
          <a:srgbClr val="223D84"/>
        </a:solidFill>
      </dgm:spPr>
      <dgm:t>
        <a:bodyPr/>
        <a:lstStyle/>
        <a:p>
          <a:r>
            <a:rPr lang="fr-FR" b="1" i="0" u="none" dirty="0"/>
            <a:t>Ressources documentaires</a:t>
          </a:r>
          <a:endParaRPr lang="fr-FR" b="1" i="0" dirty="0"/>
        </a:p>
      </dgm:t>
    </dgm:pt>
    <dgm:pt modelId="{404AE697-6521-4C62-A345-B22E1ABB7806}" type="parTrans" cxnId="{389F5D1B-24D9-4262-A35F-CBAEEAE83061}">
      <dgm:prSet/>
      <dgm:spPr/>
      <dgm:t>
        <a:bodyPr/>
        <a:lstStyle/>
        <a:p>
          <a:endParaRPr lang="fr-FR"/>
        </a:p>
      </dgm:t>
    </dgm:pt>
    <dgm:pt modelId="{EDA86779-42B8-427E-89DB-7C629A884CE9}" type="sibTrans" cxnId="{389F5D1B-24D9-4262-A35F-CBAEEAE83061}">
      <dgm:prSet/>
      <dgm:spPr/>
      <dgm:t>
        <a:bodyPr/>
        <a:lstStyle/>
        <a:p>
          <a:endParaRPr lang="fr-FR"/>
        </a:p>
      </dgm:t>
    </dgm:pt>
    <dgm:pt modelId="{8C63A525-6FCD-4E37-81E0-F8337EB8E3D9}">
      <dgm:prSet phldrT="[Texte]" custT="1"/>
      <dgm:spPr>
        <a:solidFill>
          <a:srgbClr val="D9E1F3">
            <a:alpha val="90000"/>
          </a:srgbClr>
        </a:solidFill>
      </dgm:spPr>
      <dgm:t>
        <a:bodyPr/>
        <a:lstStyle/>
        <a:p>
          <a:pPr marL="0" algn="ctr">
            <a:spcBef>
              <a:spcPts val="600"/>
            </a:spcBef>
            <a:spcAft>
              <a:spcPts val="600"/>
            </a:spcAft>
            <a:buFont typeface="Arial" panose="020B0604020202020204" pitchFamily="34" charset="0"/>
            <a:buNone/>
          </a:pPr>
          <a:r>
            <a:rPr lang="fr-FR" sz="2000" b="0" i="0" dirty="0">
              <a:solidFill>
                <a:srgbClr val="213C84"/>
              </a:solidFill>
            </a:rPr>
            <a:t>Mettre à disposition un réseau d’experts pour la résolution de problèmes techniques / technologiques.</a:t>
          </a:r>
          <a:endParaRPr lang="fr-FR" sz="2000" b="0" dirty="0">
            <a:solidFill>
              <a:srgbClr val="213C84"/>
            </a:solidFill>
          </a:endParaRPr>
        </a:p>
      </dgm:t>
    </dgm:pt>
    <dgm:pt modelId="{0C404724-3FE2-4968-ADE6-A396AFC88A46}" type="parTrans" cxnId="{4908EFB1-942F-494B-95EF-BE7E5E4EF707}">
      <dgm:prSet/>
      <dgm:spPr/>
      <dgm:t>
        <a:bodyPr/>
        <a:lstStyle/>
        <a:p>
          <a:endParaRPr lang="fr-FR"/>
        </a:p>
      </dgm:t>
    </dgm:pt>
    <dgm:pt modelId="{8F7264C0-8805-4714-BD25-209B18C06182}" type="sibTrans" cxnId="{4908EFB1-942F-494B-95EF-BE7E5E4EF707}">
      <dgm:prSet/>
      <dgm:spPr/>
      <dgm:t>
        <a:bodyPr/>
        <a:lstStyle/>
        <a:p>
          <a:endParaRPr lang="fr-FR"/>
        </a:p>
      </dgm:t>
    </dgm:pt>
    <dgm:pt modelId="{A314BFDC-B279-43DD-B287-3407EC0CE43D}">
      <dgm:prSet phldrT="[Texte]" custT="1"/>
      <dgm:spPr>
        <a:solidFill>
          <a:srgbClr val="D9E1F3">
            <a:alpha val="9000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0" lvl="1" indent="0" algn="ctr" defTabSz="800100">
            <a:lnSpc>
              <a:spcPct val="90000"/>
            </a:lnSpc>
            <a:spcBef>
              <a:spcPct val="0"/>
            </a:spcBef>
            <a:spcAft>
              <a:spcPct val="15000"/>
            </a:spcAft>
            <a:buNone/>
          </a:pPr>
          <a:r>
            <a:rPr lang="fr-FR" sz="2000" b="0" i="0" kern="1200" dirty="0">
              <a:solidFill>
                <a:srgbClr val="213C84"/>
              </a:solidFill>
              <a:latin typeface="Calibri" panose="020F0502020204030204"/>
              <a:ea typeface="+mn-ea"/>
              <a:cs typeface="+mn-cs"/>
            </a:rPr>
            <a:t>Projets, publications, formations, retrouvez toutes les informations </a:t>
          </a:r>
          <a:br>
            <a:rPr lang="fr-FR" sz="2000" b="0" i="0" kern="1200" dirty="0">
              <a:solidFill>
                <a:srgbClr val="213C84"/>
              </a:solidFill>
              <a:latin typeface="Calibri" panose="020F0502020204030204"/>
              <a:ea typeface="+mn-ea"/>
              <a:cs typeface="+mn-cs"/>
            </a:rPr>
          </a:br>
          <a:r>
            <a:rPr lang="fr-FR" sz="2000" b="0" i="0" kern="1200" dirty="0">
              <a:solidFill>
                <a:srgbClr val="213C84"/>
              </a:solidFill>
              <a:latin typeface="Calibri" panose="020F0502020204030204"/>
              <a:ea typeface="+mn-ea"/>
              <a:cs typeface="+mn-cs"/>
            </a:rPr>
            <a:t>sur la « Fiabilité » </a:t>
          </a:r>
          <a:br>
            <a:rPr lang="fr-FR" sz="2000" b="0" i="0" kern="1200" dirty="0">
              <a:solidFill>
                <a:srgbClr val="213C84"/>
              </a:solidFill>
              <a:latin typeface="Calibri" panose="020F0502020204030204"/>
              <a:ea typeface="+mn-ea"/>
              <a:cs typeface="+mn-cs"/>
            </a:rPr>
          </a:br>
          <a:br>
            <a:rPr lang="fr-FR" sz="2000" b="0" i="0" kern="1200" dirty="0">
              <a:solidFill>
                <a:srgbClr val="213C84"/>
              </a:solidFill>
              <a:latin typeface="Calibri" panose="020F0502020204030204"/>
              <a:ea typeface="+mn-ea"/>
              <a:cs typeface="+mn-cs"/>
            </a:rPr>
          </a:br>
          <a:r>
            <a:rPr lang="fr-FR" sz="1600" b="0" i="0" kern="1200" dirty="0">
              <a:solidFill>
                <a:srgbClr val="213C84"/>
              </a:solidFill>
              <a:latin typeface="Calibri" panose="020F0502020204030204"/>
              <a:ea typeface="+mn-ea"/>
              <a:cs typeface="+mn-cs"/>
            </a:rPr>
            <a:t>(accès restreint aux membres)</a:t>
          </a:r>
          <a:endParaRPr lang="fr-FR" sz="1800" b="0" i="0" kern="1200" dirty="0">
            <a:solidFill>
              <a:srgbClr val="213C84"/>
            </a:solidFill>
            <a:latin typeface="Calibri" panose="020F0502020204030204"/>
            <a:ea typeface="+mn-ea"/>
            <a:cs typeface="+mn-cs"/>
          </a:endParaRPr>
        </a:p>
      </dgm:t>
    </dgm:pt>
    <dgm:pt modelId="{3A2843A5-16AE-4768-9218-FCE3E1E65616}" type="parTrans" cxnId="{37566204-801C-4380-8E96-9535D5CC625F}">
      <dgm:prSet/>
      <dgm:spPr/>
      <dgm:t>
        <a:bodyPr/>
        <a:lstStyle/>
        <a:p>
          <a:endParaRPr lang="fr-FR"/>
        </a:p>
      </dgm:t>
    </dgm:pt>
    <dgm:pt modelId="{5169D4E5-B5C2-4F16-B377-5FABACB1E8C0}" type="sibTrans" cxnId="{37566204-801C-4380-8E96-9535D5CC625F}">
      <dgm:prSet/>
      <dgm:spPr/>
      <dgm:t>
        <a:bodyPr/>
        <a:lstStyle/>
        <a:p>
          <a:endParaRPr lang="fr-FR"/>
        </a:p>
      </dgm:t>
    </dgm:pt>
    <dgm:pt modelId="{57546C86-D36D-4EE0-BCDA-6AA8843F1316}">
      <dgm:prSet phldrT="[Texte]" custT="1"/>
      <dgm:spPr>
        <a:solidFill>
          <a:srgbClr val="D9E1F3">
            <a:alpha val="90000"/>
          </a:srgbClr>
        </a:solidFill>
      </dgm:spPr>
      <dgm:t>
        <a:bodyPr/>
        <a:lstStyle/>
        <a:p>
          <a:pPr marL="0" indent="0" algn="ctr">
            <a:buNone/>
          </a:pPr>
          <a:r>
            <a:rPr lang="fr-FR" sz="2000" b="0" dirty="0">
              <a:solidFill>
                <a:srgbClr val="213C84"/>
              </a:solidFill>
            </a:rPr>
            <a:t>Et initier des </a:t>
          </a:r>
          <a:br>
            <a:rPr lang="fr-FR" sz="2000" b="0" dirty="0">
              <a:solidFill>
                <a:srgbClr val="213C84"/>
              </a:solidFill>
            </a:rPr>
          </a:br>
          <a:r>
            <a:rPr lang="fr-FR" sz="2000" dirty="0">
              <a:solidFill>
                <a:srgbClr val="213C84"/>
              </a:solidFill>
            </a:rPr>
            <a:t>Groupes de travail </a:t>
          </a:r>
          <a:br>
            <a:rPr lang="fr-FR" sz="2000" dirty="0">
              <a:solidFill>
                <a:srgbClr val="213C84"/>
              </a:solidFill>
            </a:rPr>
          </a:br>
          <a:r>
            <a:rPr lang="fr-FR" sz="2000" dirty="0">
              <a:solidFill>
                <a:srgbClr val="213C84"/>
              </a:solidFill>
            </a:rPr>
            <a:t>sur des sujets spécifique</a:t>
          </a:r>
          <a:endParaRPr lang="fr-FR" sz="2000" b="0" dirty="0">
            <a:solidFill>
              <a:srgbClr val="213C84"/>
            </a:solidFill>
          </a:endParaRPr>
        </a:p>
      </dgm:t>
    </dgm:pt>
    <dgm:pt modelId="{68401421-19D6-4F44-AAEE-0EFF3906B312}" type="parTrans" cxnId="{CB76D22A-91A7-4412-AFDF-453681FF7AA5}">
      <dgm:prSet/>
      <dgm:spPr/>
      <dgm:t>
        <a:bodyPr/>
        <a:lstStyle/>
        <a:p>
          <a:endParaRPr lang="fr-FR"/>
        </a:p>
      </dgm:t>
    </dgm:pt>
    <dgm:pt modelId="{8CE13F77-291C-4F92-AE9E-81144B590CD7}" type="sibTrans" cxnId="{CB76D22A-91A7-4412-AFDF-453681FF7AA5}">
      <dgm:prSet/>
      <dgm:spPr/>
      <dgm:t>
        <a:bodyPr/>
        <a:lstStyle/>
        <a:p>
          <a:endParaRPr lang="fr-FR"/>
        </a:p>
      </dgm:t>
    </dgm:pt>
    <dgm:pt modelId="{2339E78F-E3C9-4E96-93E1-15A28D614887}">
      <dgm:prSet phldrT="[Texte]" custT="1"/>
      <dgm:spPr>
        <a:solidFill>
          <a:srgbClr val="D9E1F3">
            <a:alpha val="90000"/>
          </a:srgbClr>
        </a:solidFill>
      </dgm:spPr>
      <dgm:t>
        <a:bodyPr/>
        <a:lstStyle/>
        <a:p>
          <a:pPr marL="0" indent="0" algn="ctr">
            <a:buNone/>
          </a:pPr>
          <a:endParaRPr lang="fr-FR" sz="2000" b="0" dirty="0">
            <a:solidFill>
              <a:srgbClr val="213C84"/>
            </a:solidFill>
          </a:endParaRPr>
        </a:p>
      </dgm:t>
    </dgm:pt>
    <dgm:pt modelId="{FADB5019-BCD3-447C-B26E-D5864A94C4FB}" type="parTrans" cxnId="{C7385298-6CFB-4527-9E7C-EB56762E7FAC}">
      <dgm:prSet/>
      <dgm:spPr/>
      <dgm:t>
        <a:bodyPr/>
        <a:lstStyle/>
        <a:p>
          <a:endParaRPr lang="fr-FR"/>
        </a:p>
      </dgm:t>
    </dgm:pt>
    <dgm:pt modelId="{1F5B1470-4E71-4372-B7FD-60124E1FF2AB}" type="sibTrans" cxnId="{C7385298-6CFB-4527-9E7C-EB56762E7FAC}">
      <dgm:prSet/>
      <dgm:spPr/>
      <dgm:t>
        <a:bodyPr/>
        <a:lstStyle/>
        <a:p>
          <a:endParaRPr lang="fr-FR"/>
        </a:p>
      </dgm:t>
    </dgm:pt>
    <dgm:pt modelId="{74EF0A7C-997D-4683-8A3D-20E68592EB97}" type="pres">
      <dgm:prSet presAssocID="{832FF51E-D5F7-48F4-8363-E786C247B9A1}" presName="Name0" presStyleCnt="0">
        <dgm:presLayoutVars>
          <dgm:dir/>
          <dgm:animLvl val="lvl"/>
          <dgm:resizeHandles val="exact"/>
        </dgm:presLayoutVars>
      </dgm:prSet>
      <dgm:spPr/>
    </dgm:pt>
    <dgm:pt modelId="{72B1F4C1-638B-474A-9816-465F4BE627FB}" type="pres">
      <dgm:prSet presAssocID="{5A8A8D46-D076-435F-AD5E-004658BBFBDC}" presName="composite" presStyleCnt="0"/>
      <dgm:spPr/>
    </dgm:pt>
    <dgm:pt modelId="{4758F218-E465-4172-90B8-84C3DDB57C07}" type="pres">
      <dgm:prSet presAssocID="{5A8A8D46-D076-435F-AD5E-004658BBFBDC}" presName="parTx" presStyleLbl="alignNode1" presStyleIdx="0" presStyleCnt="3">
        <dgm:presLayoutVars>
          <dgm:chMax val="0"/>
          <dgm:chPref val="0"/>
          <dgm:bulletEnabled val="1"/>
        </dgm:presLayoutVars>
      </dgm:prSet>
      <dgm:spPr/>
    </dgm:pt>
    <dgm:pt modelId="{AB049FBD-F50C-46DF-B4B7-875C1DBF591A}" type="pres">
      <dgm:prSet presAssocID="{5A8A8D46-D076-435F-AD5E-004658BBFBDC}" presName="desTx" presStyleLbl="alignAccFollowNode1" presStyleIdx="0" presStyleCnt="3">
        <dgm:presLayoutVars>
          <dgm:bulletEnabled val="1"/>
        </dgm:presLayoutVars>
      </dgm:prSet>
      <dgm:spPr/>
    </dgm:pt>
    <dgm:pt modelId="{586DFAF3-7E6E-4E6C-8850-B8E09F9B53A3}" type="pres">
      <dgm:prSet presAssocID="{A0FEE09F-7B0A-4055-B27A-43F29A321830}" presName="space" presStyleCnt="0"/>
      <dgm:spPr/>
    </dgm:pt>
    <dgm:pt modelId="{9E9581A3-504C-487B-9766-ED6ACFC6778A}" type="pres">
      <dgm:prSet presAssocID="{128747BB-0237-4C96-A589-5DB1C3B62645}" presName="composite" presStyleCnt="0"/>
      <dgm:spPr/>
    </dgm:pt>
    <dgm:pt modelId="{E05D4349-174F-4875-A815-51460B190B24}" type="pres">
      <dgm:prSet presAssocID="{128747BB-0237-4C96-A589-5DB1C3B62645}" presName="parTx" presStyleLbl="alignNode1" presStyleIdx="1" presStyleCnt="3">
        <dgm:presLayoutVars>
          <dgm:chMax val="0"/>
          <dgm:chPref val="0"/>
          <dgm:bulletEnabled val="1"/>
        </dgm:presLayoutVars>
      </dgm:prSet>
      <dgm:spPr/>
    </dgm:pt>
    <dgm:pt modelId="{C2B813BB-3E7B-4E67-9D96-573E2CC52696}" type="pres">
      <dgm:prSet presAssocID="{128747BB-0237-4C96-A589-5DB1C3B62645}" presName="desTx" presStyleLbl="alignAccFollowNode1" presStyleIdx="1" presStyleCnt="3">
        <dgm:presLayoutVars>
          <dgm:bulletEnabled val="1"/>
        </dgm:presLayoutVars>
      </dgm:prSet>
      <dgm:spPr/>
    </dgm:pt>
    <dgm:pt modelId="{8226F4F9-F5B8-43CE-9447-5909A53FFDBF}" type="pres">
      <dgm:prSet presAssocID="{FF8BCCE9-12E0-4A9A-938F-2019D99A5AFB}" presName="space" presStyleCnt="0"/>
      <dgm:spPr/>
    </dgm:pt>
    <dgm:pt modelId="{2C5778EF-A8F9-4E98-902A-A2BED5E1D8AD}" type="pres">
      <dgm:prSet presAssocID="{A5B7ECA4-3693-4E6A-A497-F6C5D72C2BCD}" presName="composite" presStyleCnt="0"/>
      <dgm:spPr/>
    </dgm:pt>
    <dgm:pt modelId="{C2A047B8-4E05-43F4-86C2-ED647329EA8D}" type="pres">
      <dgm:prSet presAssocID="{A5B7ECA4-3693-4E6A-A497-F6C5D72C2BCD}" presName="parTx" presStyleLbl="alignNode1" presStyleIdx="2" presStyleCnt="3">
        <dgm:presLayoutVars>
          <dgm:chMax val="0"/>
          <dgm:chPref val="0"/>
          <dgm:bulletEnabled val="1"/>
        </dgm:presLayoutVars>
      </dgm:prSet>
      <dgm:spPr/>
    </dgm:pt>
    <dgm:pt modelId="{5D190B49-1D97-41AA-9268-100A90362EE4}" type="pres">
      <dgm:prSet presAssocID="{A5B7ECA4-3693-4E6A-A497-F6C5D72C2BCD}" presName="desTx" presStyleLbl="alignAccFollowNode1" presStyleIdx="2" presStyleCnt="3">
        <dgm:presLayoutVars>
          <dgm:bulletEnabled val="1"/>
        </dgm:presLayoutVars>
      </dgm:prSet>
      <dgm:spPr>
        <a:xfrm>
          <a:off x="6213552" y="1256411"/>
          <a:ext cx="2724016" cy="2294819"/>
        </a:xfrm>
        <a:prstGeom prst="rect">
          <a:avLst/>
        </a:prstGeom>
      </dgm:spPr>
    </dgm:pt>
  </dgm:ptLst>
  <dgm:cxnLst>
    <dgm:cxn modelId="{FD98EA02-5DB2-4CFC-9682-7198008BE880}" type="presOf" srcId="{5A8A8D46-D076-435F-AD5E-004658BBFBDC}" destId="{4758F218-E465-4172-90B8-84C3DDB57C07}" srcOrd="0" destOrd="0" presId="urn:microsoft.com/office/officeart/2005/8/layout/hList1"/>
    <dgm:cxn modelId="{37566204-801C-4380-8E96-9535D5CC625F}" srcId="{A5B7ECA4-3693-4E6A-A497-F6C5D72C2BCD}" destId="{A314BFDC-B279-43DD-B287-3407EC0CE43D}" srcOrd="0" destOrd="0" parTransId="{3A2843A5-16AE-4768-9218-FCE3E1E65616}" sibTransId="{5169D4E5-B5C2-4F16-B377-5FABACB1E8C0}"/>
    <dgm:cxn modelId="{389F5D1B-24D9-4262-A35F-CBAEEAE83061}" srcId="{832FF51E-D5F7-48F4-8363-E786C247B9A1}" destId="{A5B7ECA4-3693-4E6A-A497-F6C5D72C2BCD}" srcOrd="2" destOrd="0" parTransId="{404AE697-6521-4C62-A345-B22E1ABB7806}" sibTransId="{EDA86779-42B8-427E-89DB-7C629A884CE9}"/>
    <dgm:cxn modelId="{126F361F-0649-4F52-9BA4-60821096145F}" type="presOf" srcId="{2339E78F-E3C9-4E96-93E1-15A28D614887}" destId="{C2B813BB-3E7B-4E67-9D96-573E2CC52696}" srcOrd="0" destOrd="1" presId="urn:microsoft.com/office/officeart/2005/8/layout/hList1"/>
    <dgm:cxn modelId="{CB76D22A-91A7-4412-AFDF-453681FF7AA5}" srcId="{128747BB-0237-4C96-A589-5DB1C3B62645}" destId="{57546C86-D36D-4EE0-BCDA-6AA8843F1316}" srcOrd="2" destOrd="0" parTransId="{68401421-19D6-4F44-AAEE-0EFF3906B312}" sibTransId="{8CE13F77-291C-4F92-AE9E-81144B590CD7}"/>
    <dgm:cxn modelId="{1AB9F53B-A47E-4A46-9248-DA112759F128}" type="presOf" srcId="{3A9A28D3-05EB-4D3F-9DE6-02208E2C34D6}" destId="{AB049FBD-F50C-46DF-B4B7-875C1DBF591A}" srcOrd="0" destOrd="0" presId="urn:microsoft.com/office/officeart/2005/8/layout/hList1"/>
    <dgm:cxn modelId="{EF4A395F-097E-47C0-9AAF-5FA3C1727501}" type="presOf" srcId="{832FF51E-D5F7-48F4-8363-E786C247B9A1}" destId="{74EF0A7C-997D-4683-8A3D-20E68592EB97}" srcOrd="0" destOrd="0" presId="urn:microsoft.com/office/officeart/2005/8/layout/hList1"/>
    <dgm:cxn modelId="{43923668-7583-4317-9F79-D0518E17D99E}" srcId="{832FF51E-D5F7-48F4-8363-E786C247B9A1}" destId="{128747BB-0237-4C96-A589-5DB1C3B62645}" srcOrd="1" destOrd="0" parTransId="{8312655E-A13A-46BC-A71B-937AB8EE95EC}" sibTransId="{FF8BCCE9-12E0-4A9A-938F-2019D99A5AFB}"/>
    <dgm:cxn modelId="{B9FFDB70-027C-4848-9D01-93290D223C4E}" srcId="{128747BB-0237-4C96-A589-5DB1C3B62645}" destId="{4DB5A98A-C1CA-4BCC-9F48-59501605EC90}" srcOrd="0" destOrd="0" parTransId="{AEDA5095-EC8B-4F20-B0AC-6CBE09A7C935}" sibTransId="{CB37FF44-1F44-42F0-A440-B8F4823B3CF7}"/>
    <dgm:cxn modelId="{3CDD1B93-E0CE-47F3-BBCA-AFF08D2C1D2E}" srcId="{5A8A8D46-D076-435F-AD5E-004658BBFBDC}" destId="{3A9A28D3-05EB-4D3F-9DE6-02208E2C34D6}" srcOrd="0" destOrd="0" parTransId="{35FA92C1-BD82-4081-B61D-10BDF7410F23}" sibTransId="{EE9514F1-5D87-4845-8498-4ECFC82507B9}"/>
    <dgm:cxn modelId="{C7385298-6CFB-4527-9E7C-EB56762E7FAC}" srcId="{128747BB-0237-4C96-A589-5DB1C3B62645}" destId="{2339E78F-E3C9-4E96-93E1-15A28D614887}" srcOrd="1" destOrd="0" parTransId="{FADB5019-BCD3-447C-B26E-D5864A94C4FB}" sibTransId="{1F5B1470-4E71-4372-B7FD-60124E1FF2AB}"/>
    <dgm:cxn modelId="{549BF5A4-C5A8-405B-B7AF-5DD6EE0A0AAB}" type="presOf" srcId="{A5B7ECA4-3693-4E6A-A497-F6C5D72C2BCD}" destId="{C2A047B8-4E05-43F4-86C2-ED647329EA8D}" srcOrd="0" destOrd="0" presId="urn:microsoft.com/office/officeart/2005/8/layout/hList1"/>
    <dgm:cxn modelId="{4908EFB1-942F-494B-95EF-BE7E5E4EF707}" srcId="{5A8A8D46-D076-435F-AD5E-004658BBFBDC}" destId="{8C63A525-6FCD-4E37-81E0-F8337EB8E3D9}" srcOrd="1" destOrd="0" parTransId="{0C404724-3FE2-4968-ADE6-A396AFC88A46}" sibTransId="{8F7264C0-8805-4714-BD25-209B18C06182}"/>
    <dgm:cxn modelId="{DA46B6C2-A55A-4AD7-92B2-050AA7E5F9F4}" type="presOf" srcId="{4DB5A98A-C1CA-4BCC-9F48-59501605EC90}" destId="{C2B813BB-3E7B-4E67-9D96-573E2CC52696}" srcOrd="0" destOrd="0" presId="urn:microsoft.com/office/officeart/2005/8/layout/hList1"/>
    <dgm:cxn modelId="{8105A5C3-E7E4-42EB-9456-5EE177DCD47F}" type="presOf" srcId="{128747BB-0237-4C96-A589-5DB1C3B62645}" destId="{E05D4349-174F-4875-A815-51460B190B24}" srcOrd="0" destOrd="0" presId="urn:microsoft.com/office/officeart/2005/8/layout/hList1"/>
    <dgm:cxn modelId="{553D9ED0-0570-4569-9DA5-F349FA4AF2A7}" type="presOf" srcId="{A314BFDC-B279-43DD-B287-3407EC0CE43D}" destId="{5D190B49-1D97-41AA-9268-100A90362EE4}" srcOrd="0" destOrd="0" presId="urn:microsoft.com/office/officeart/2005/8/layout/hList1"/>
    <dgm:cxn modelId="{CD1AB3D0-1AE1-4792-8CEF-763F64034E3E}" type="presOf" srcId="{8C63A525-6FCD-4E37-81E0-F8337EB8E3D9}" destId="{AB049FBD-F50C-46DF-B4B7-875C1DBF591A}" srcOrd="0" destOrd="1" presId="urn:microsoft.com/office/officeart/2005/8/layout/hList1"/>
    <dgm:cxn modelId="{F7B362E4-B16D-4862-AA79-E6279D060BDD}" srcId="{832FF51E-D5F7-48F4-8363-E786C247B9A1}" destId="{5A8A8D46-D076-435F-AD5E-004658BBFBDC}" srcOrd="0" destOrd="0" parTransId="{54E28519-F7A6-48B9-B169-0A48C28F4B69}" sibTransId="{A0FEE09F-7B0A-4055-B27A-43F29A321830}"/>
    <dgm:cxn modelId="{84CD11EF-BB6B-4330-9382-2689028F18F9}" type="presOf" srcId="{57546C86-D36D-4EE0-BCDA-6AA8843F1316}" destId="{C2B813BB-3E7B-4E67-9D96-573E2CC52696}" srcOrd="0" destOrd="2" presId="urn:microsoft.com/office/officeart/2005/8/layout/hList1"/>
    <dgm:cxn modelId="{AF383F0E-DE87-4A53-AA1A-B041B2BF33F3}" type="presParOf" srcId="{74EF0A7C-997D-4683-8A3D-20E68592EB97}" destId="{72B1F4C1-638B-474A-9816-465F4BE627FB}" srcOrd="0" destOrd="0" presId="urn:microsoft.com/office/officeart/2005/8/layout/hList1"/>
    <dgm:cxn modelId="{BE08AC9D-2E8B-4275-AB69-C501F9C17421}" type="presParOf" srcId="{72B1F4C1-638B-474A-9816-465F4BE627FB}" destId="{4758F218-E465-4172-90B8-84C3DDB57C07}" srcOrd="0" destOrd="0" presId="urn:microsoft.com/office/officeart/2005/8/layout/hList1"/>
    <dgm:cxn modelId="{A01DB74E-39A4-4FA4-93F0-4CE003A67C32}" type="presParOf" srcId="{72B1F4C1-638B-474A-9816-465F4BE627FB}" destId="{AB049FBD-F50C-46DF-B4B7-875C1DBF591A}" srcOrd="1" destOrd="0" presId="urn:microsoft.com/office/officeart/2005/8/layout/hList1"/>
    <dgm:cxn modelId="{1CC528F4-3CA5-48DC-8DBF-C9D9C291197E}" type="presParOf" srcId="{74EF0A7C-997D-4683-8A3D-20E68592EB97}" destId="{586DFAF3-7E6E-4E6C-8850-B8E09F9B53A3}" srcOrd="1" destOrd="0" presId="urn:microsoft.com/office/officeart/2005/8/layout/hList1"/>
    <dgm:cxn modelId="{6E498FE5-4053-493F-B88E-F228C5A7AE38}" type="presParOf" srcId="{74EF0A7C-997D-4683-8A3D-20E68592EB97}" destId="{9E9581A3-504C-487B-9766-ED6ACFC6778A}" srcOrd="2" destOrd="0" presId="urn:microsoft.com/office/officeart/2005/8/layout/hList1"/>
    <dgm:cxn modelId="{87AF1AB8-CCDF-450C-BA09-D6217F9F1831}" type="presParOf" srcId="{9E9581A3-504C-487B-9766-ED6ACFC6778A}" destId="{E05D4349-174F-4875-A815-51460B190B24}" srcOrd="0" destOrd="0" presId="urn:microsoft.com/office/officeart/2005/8/layout/hList1"/>
    <dgm:cxn modelId="{D7A8B082-7A07-4189-AF2C-6457B55CDDDE}" type="presParOf" srcId="{9E9581A3-504C-487B-9766-ED6ACFC6778A}" destId="{C2B813BB-3E7B-4E67-9D96-573E2CC52696}" srcOrd="1" destOrd="0" presId="urn:microsoft.com/office/officeart/2005/8/layout/hList1"/>
    <dgm:cxn modelId="{96E4864B-4FBD-482E-B8E8-A854051406FE}" type="presParOf" srcId="{74EF0A7C-997D-4683-8A3D-20E68592EB97}" destId="{8226F4F9-F5B8-43CE-9447-5909A53FFDBF}" srcOrd="3" destOrd="0" presId="urn:microsoft.com/office/officeart/2005/8/layout/hList1"/>
    <dgm:cxn modelId="{91CA10EA-24BD-42DC-86FB-557665E5026D}" type="presParOf" srcId="{74EF0A7C-997D-4683-8A3D-20E68592EB97}" destId="{2C5778EF-A8F9-4E98-902A-A2BED5E1D8AD}" srcOrd="4" destOrd="0" presId="urn:microsoft.com/office/officeart/2005/8/layout/hList1"/>
    <dgm:cxn modelId="{B340DA89-A089-47BF-8D53-707B47FDB608}" type="presParOf" srcId="{2C5778EF-A8F9-4E98-902A-A2BED5E1D8AD}" destId="{C2A047B8-4E05-43F4-86C2-ED647329EA8D}" srcOrd="0" destOrd="0" presId="urn:microsoft.com/office/officeart/2005/8/layout/hList1"/>
    <dgm:cxn modelId="{8C20DFE6-50BA-4385-84A4-AAF45CADE534}" type="presParOf" srcId="{2C5778EF-A8F9-4E98-902A-A2BED5E1D8AD}" destId="{5D190B49-1D97-41AA-9268-100A90362E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8F218-E465-4172-90B8-84C3DDB57C07}">
      <dsp:nvSpPr>
        <dsp:cNvPr id="0" name=""/>
        <dsp:cNvSpPr/>
      </dsp:nvSpPr>
      <dsp:spPr>
        <a:xfrm>
          <a:off x="2935"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u="none" strike="noStrike" kern="1200" cap="small" baseline="0" dirty="0">
              <a:solidFill>
                <a:schemeClr val="bg1"/>
              </a:solidFill>
              <a:effectLst/>
              <a:latin typeface="Cabin"/>
            </a:rPr>
            <a:t>Réseau « Fiabilité » et Expertise Technique</a:t>
          </a:r>
          <a:endParaRPr lang="fr-FR" sz="2300" b="1" i="0" kern="1200" cap="small" baseline="0" dirty="0">
            <a:solidFill>
              <a:schemeClr val="bg1"/>
            </a:solidFill>
          </a:endParaRPr>
        </a:p>
      </dsp:txBody>
      <dsp:txXfrm>
        <a:off x="2935" y="420461"/>
        <a:ext cx="2862234" cy="843335"/>
      </dsp:txXfrm>
    </dsp:sp>
    <dsp:sp modelId="{AB049FBD-F50C-46DF-B4B7-875C1DBF591A}">
      <dsp:nvSpPr>
        <dsp:cNvPr id="0" name=""/>
        <dsp:cNvSpPr/>
      </dsp:nvSpPr>
      <dsp:spPr>
        <a:xfrm>
          <a:off x="2935" y="1263796"/>
          <a:ext cx="2862234" cy="2669426"/>
        </a:xfrm>
        <a:prstGeom prst="rect">
          <a:avLst/>
        </a:prstGeom>
        <a:solidFill>
          <a:srgbClr val="D9E1F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90000"/>
            </a:lnSpc>
            <a:spcBef>
              <a:spcPct val="0"/>
            </a:spcBef>
            <a:spcAft>
              <a:spcPts val="600"/>
            </a:spcAft>
            <a:buFont typeface="Arial" panose="020B0604020202020204" pitchFamily="34" charset="0"/>
            <a:buNone/>
          </a:pPr>
          <a:r>
            <a:rPr lang="fr-FR" sz="2000" b="0" i="0" kern="1200" dirty="0">
              <a:solidFill>
                <a:srgbClr val="213C84"/>
              </a:solidFill>
            </a:rPr>
            <a:t>Animer et coordonner un réseau national</a:t>
          </a:r>
          <a:br>
            <a:rPr lang="fr-FR" sz="2000" b="0" kern="1200" dirty="0">
              <a:solidFill>
                <a:srgbClr val="213C84"/>
              </a:solidFill>
            </a:rPr>
          </a:br>
          <a:r>
            <a:rPr lang="fr-FR" sz="2000" b="0" i="0" kern="1200" dirty="0">
              <a:solidFill>
                <a:srgbClr val="213C84"/>
              </a:solidFill>
            </a:rPr>
            <a:t>« Fiabilité ».</a:t>
          </a:r>
          <a:endParaRPr lang="fr-FR" sz="2000" b="0" kern="1200" dirty="0">
            <a:solidFill>
              <a:srgbClr val="213C84"/>
            </a:solidFill>
          </a:endParaRPr>
        </a:p>
        <a:p>
          <a:pPr marL="0" lvl="1" indent="-228600" algn="ctr" defTabSz="889000">
            <a:lnSpc>
              <a:spcPct val="90000"/>
            </a:lnSpc>
            <a:spcBef>
              <a:spcPct val="0"/>
            </a:spcBef>
            <a:spcAft>
              <a:spcPts val="600"/>
            </a:spcAft>
            <a:buFont typeface="Arial" panose="020B0604020202020204" pitchFamily="34" charset="0"/>
            <a:buNone/>
          </a:pPr>
          <a:r>
            <a:rPr lang="fr-FR" sz="2000" b="0" i="0" kern="1200" dirty="0">
              <a:solidFill>
                <a:srgbClr val="213C84"/>
              </a:solidFill>
            </a:rPr>
            <a:t>Mettre à disposition un réseau d’experts pour la résolution de problèmes techniques / technologiques.</a:t>
          </a:r>
          <a:endParaRPr lang="fr-FR" sz="2000" b="0" kern="1200" dirty="0">
            <a:solidFill>
              <a:srgbClr val="213C84"/>
            </a:solidFill>
          </a:endParaRPr>
        </a:p>
      </dsp:txBody>
      <dsp:txXfrm>
        <a:off x="2935" y="1263796"/>
        <a:ext cx="2862234" cy="2669426"/>
      </dsp:txXfrm>
    </dsp:sp>
    <dsp:sp modelId="{E05D4349-174F-4875-A815-51460B190B24}">
      <dsp:nvSpPr>
        <dsp:cNvPr id="0" name=""/>
        <dsp:cNvSpPr/>
      </dsp:nvSpPr>
      <dsp:spPr>
        <a:xfrm>
          <a:off x="3265882"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kern="1200" cap="small" baseline="0" dirty="0"/>
            <a:t>Temps Forts</a:t>
          </a:r>
        </a:p>
      </dsp:txBody>
      <dsp:txXfrm>
        <a:off x="3265882" y="420461"/>
        <a:ext cx="2862234" cy="843335"/>
      </dsp:txXfrm>
    </dsp:sp>
    <dsp:sp modelId="{C2B813BB-3E7B-4E67-9D96-573E2CC52696}">
      <dsp:nvSpPr>
        <dsp:cNvPr id="0" name=""/>
        <dsp:cNvSpPr/>
      </dsp:nvSpPr>
      <dsp:spPr>
        <a:xfrm>
          <a:off x="3265882" y="1263796"/>
          <a:ext cx="2862234" cy="2669426"/>
        </a:xfrm>
        <a:prstGeom prst="rect">
          <a:avLst/>
        </a:prstGeom>
        <a:solidFill>
          <a:srgbClr val="D9E1F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ctr" defTabSz="889000">
            <a:lnSpc>
              <a:spcPct val="90000"/>
            </a:lnSpc>
            <a:spcBef>
              <a:spcPct val="0"/>
            </a:spcBef>
            <a:spcAft>
              <a:spcPct val="15000"/>
            </a:spcAft>
            <a:buNone/>
          </a:pPr>
          <a:r>
            <a:rPr lang="fr-FR" sz="2000" b="0" i="0" kern="1200" dirty="0">
              <a:solidFill>
                <a:srgbClr val="213C84"/>
              </a:solidFill>
            </a:rPr>
            <a:t>Favoriser les temps et lieux d’échanges de la communauté « Fiabilité »</a:t>
          </a:r>
          <a:endParaRPr lang="fr-FR" sz="2000" b="0" kern="1200" dirty="0">
            <a:solidFill>
              <a:srgbClr val="213C84"/>
            </a:solidFill>
          </a:endParaRPr>
        </a:p>
        <a:p>
          <a:pPr marL="0" lvl="1" indent="0" algn="ctr" defTabSz="889000">
            <a:lnSpc>
              <a:spcPct val="90000"/>
            </a:lnSpc>
            <a:spcBef>
              <a:spcPct val="0"/>
            </a:spcBef>
            <a:spcAft>
              <a:spcPct val="15000"/>
            </a:spcAft>
            <a:buNone/>
          </a:pPr>
          <a:endParaRPr lang="fr-FR" sz="2000" b="0" kern="1200" dirty="0">
            <a:solidFill>
              <a:srgbClr val="213C84"/>
            </a:solidFill>
          </a:endParaRPr>
        </a:p>
        <a:p>
          <a:pPr marL="0" lvl="1" indent="0" algn="ctr" defTabSz="889000">
            <a:lnSpc>
              <a:spcPct val="90000"/>
            </a:lnSpc>
            <a:spcBef>
              <a:spcPct val="0"/>
            </a:spcBef>
            <a:spcAft>
              <a:spcPct val="15000"/>
            </a:spcAft>
            <a:buNone/>
          </a:pPr>
          <a:r>
            <a:rPr lang="fr-FR" sz="2000" b="0" kern="1200" dirty="0">
              <a:solidFill>
                <a:srgbClr val="213C84"/>
              </a:solidFill>
            </a:rPr>
            <a:t>Et initier des </a:t>
          </a:r>
          <a:br>
            <a:rPr lang="fr-FR" sz="2000" b="0" kern="1200" dirty="0">
              <a:solidFill>
                <a:srgbClr val="213C84"/>
              </a:solidFill>
            </a:rPr>
          </a:br>
          <a:r>
            <a:rPr lang="fr-FR" sz="2000" kern="1200" dirty="0">
              <a:solidFill>
                <a:srgbClr val="213C84"/>
              </a:solidFill>
            </a:rPr>
            <a:t>Groupes de travail </a:t>
          </a:r>
          <a:br>
            <a:rPr lang="fr-FR" sz="2000" kern="1200" dirty="0">
              <a:solidFill>
                <a:srgbClr val="213C84"/>
              </a:solidFill>
            </a:rPr>
          </a:br>
          <a:r>
            <a:rPr lang="fr-FR" sz="2000" kern="1200" dirty="0">
              <a:solidFill>
                <a:srgbClr val="213C84"/>
              </a:solidFill>
            </a:rPr>
            <a:t>sur des sujets spécifique</a:t>
          </a:r>
          <a:endParaRPr lang="fr-FR" sz="2000" b="0" kern="1200" dirty="0">
            <a:solidFill>
              <a:srgbClr val="213C84"/>
            </a:solidFill>
          </a:endParaRPr>
        </a:p>
      </dsp:txBody>
      <dsp:txXfrm>
        <a:off x="3265882" y="1263796"/>
        <a:ext cx="2862234" cy="2669426"/>
      </dsp:txXfrm>
    </dsp:sp>
    <dsp:sp modelId="{C2A047B8-4E05-43F4-86C2-ED647329EA8D}">
      <dsp:nvSpPr>
        <dsp:cNvPr id="0" name=""/>
        <dsp:cNvSpPr/>
      </dsp:nvSpPr>
      <dsp:spPr>
        <a:xfrm>
          <a:off x="6528829"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u="none" kern="1200" dirty="0"/>
            <a:t>Ressources documentaires</a:t>
          </a:r>
          <a:endParaRPr lang="fr-FR" sz="2300" b="1" i="0" kern="1200" dirty="0"/>
        </a:p>
      </dsp:txBody>
      <dsp:txXfrm>
        <a:off x="6528829" y="420461"/>
        <a:ext cx="2862234" cy="843335"/>
      </dsp:txXfrm>
    </dsp:sp>
    <dsp:sp modelId="{5D190B49-1D97-41AA-9268-100A90362EE4}">
      <dsp:nvSpPr>
        <dsp:cNvPr id="0" name=""/>
        <dsp:cNvSpPr/>
      </dsp:nvSpPr>
      <dsp:spPr>
        <a:xfrm>
          <a:off x="6528829" y="1263796"/>
          <a:ext cx="2862234" cy="2669426"/>
        </a:xfrm>
        <a:prstGeom prst="rect">
          <a:avLst/>
        </a:prstGeom>
        <a:solidFill>
          <a:srgbClr val="D9E1F3">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ctr" defTabSz="800100">
            <a:lnSpc>
              <a:spcPct val="90000"/>
            </a:lnSpc>
            <a:spcBef>
              <a:spcPct val="0"/>
            </a:spcBef>
            <a:spcAft>
              <a:spcPct val="15000"/>
            </a:spcAft>
            <a:buNone/>
          </a:pPr>
          <a:r>
            <a:rPr lang="fr-FR" sz="2000" b="0" i="0" kern="1200" dirty="0">
              <a:solidFill>
                <a:srgbClr val="213C84"/>
              </a:solidFill>
              <a:latin typeface="Calibri" panose="020F0502020204030204"/>
              <a:ea typeface="+mn-ea"/>
              <a:cs typeface="+mn-cs"/>
            </a:rPr>
            <a:t>Projets, publications, formations, retrouvez toutes les informations </a:t>
          </a:r>
          <a:br>
            <a:rPr lang="fr-FR" sz="2000" b="0" i="0" kern="1200" dirty="0">
              <a:solidFill>
                <a:srgbClr val="213C84"/>
              </a:solidFill>
              <a:latin typeface="Calibri" panose="020F0502020204030204"/>
              <a:ea typeface="+mn-ea"/>
              <a:cs typeface="+mn-cs"/>
            </a:rPr>
          </a:br>
          <a:r>
            <a:rPr lang="fr-FR" sz="2000" b="0" i="0" kern="1200" dirty="0">
              <a:solidFill>
                <a:srgbClr val="213C84"/>
              </a:solidFill>
              <a:latin typeface="Calibri" panose="020F0502020204030204"/>
              <a:ea typeface="+mn-ea"/>
              <a:cs typeface="+mn-cs"/>
            </a:rPr>
            <a:t>sur la « Fiabilité » </a:t>
          </a:r>
          <a:br>
            <a:rPr lang="fr-FR" sz="2000" b="0" i="0" kern="1200" dirty="0">
              <a:solidFill>
                <a:srgbClr val="213C84"/>
              </a:solidFill>
              <a:latin typeface="Calibri" panose="020F0502020204030204"/>
              <a:ea typeface="+mn-ea"/>
              <a:cs typeface="+mn-cs"/>
            </a:rPr>
          </a:br>
          <a:br>
            <a:rPr lang="fr-FR" sz="2000" b="0" i="0" kern="1200" dirty="0">
              <a:solidFill>
                <a:srgbClr val="213C84"/>
              </a:solidFill>
              <a:latin typeface="Calibri" panose="020F0502020204030204"/>
              <a:ea typeface="+mn-ea"/>
              <a:cs typeface="+mn-cs"/>
            </a:rPr>
          </a:br>
          <a:r>
            <a:rPr lang="fr-FR" sz="1600" b="0" i="0" kern="1200" dirty="0">
              <a:solidFill>
                <a:srgbClr val="213C84"/>
              </a:solidFill>
              <a:latin typeface="Calibri" panose="020F0502020204030204"/>
              <a:ea typeface="+mn-ea"/>
              <a:cs typeface="+mn-cs"/>
            </a:rPr>
            <a:t>(accès restreint aux membres)</a:t>
          </a:r>
          <a:endParaRPr lang="fr-FR" sz="1800" b="0" i="0" kern="1200" dirty="0">
            <a:solidFill>
              <a:srgbClr val="213C84"/>
            </a:solidFill>
            <a:latin typeface="Calibri" panose="020F0502020204030204"/>
            <a:ea typeface="+mn-ea"/>
            <a:cs typeface="+mn-cs"/>
          </a:endParaRPr>
        </a:p>
      </dsp:txBody>
      <dsp:txXfrm>
        <a:off x="6528829" y="1263796"/>
        <a:ext cx="2862234" cy="26694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E2945D-AB2E-42FB-823F-FDB5C61A9141}"/>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53A0C1A-551F-41A4-939C-41F678B376DB}"/>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8ABB149D-9A19-459E-B99A-BC34C05AAF7F}" type="datetimeFigureOut">
              <a:rPr lang="fr-FR" smtClean="0"/>
              <a:t>14/05/2024</a:t>
            </a:fld>
            <a:endParaRPr lang="fr-FR"/>
          </a:p>
        </p:txBody>
      </p:sp>
      <p:sp>
        <p:nvSpPr>
          <p:cNvPr id="4" name="Espace réservé du pied de page 3">
            <a:extLst>
              <a:ext uri="{FF2B5EF4-FFF2-40B4-BE49-F238E27FC236}">
                <a16:creationId xmlns:a16="http://schemas.microsoft.com/office/drawing/2014/main" id="{BAD99521-B016-49A2-8218-B47033C19DE8}"/>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F9FC0B2-9EFC-40EF-BA4A-A871DD13FEB6}"/>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1537FB24-9738-43D6-A110-9530FD2E6A5D}" type="slidenum">
              <a:rPr lang="fr-FR" smtClean="0"/>
              <a:t>‹N°›</a:t>
            </a:fld>
            <a:endParaRPr lang="fr-FR"/>
          </a:p>
        </p:txBody>
      </p:sp>
    </p:spTree>
    <p:extLst>
      <p:ext uri="{BB962C8B-B14F-4D97-AF65-F5344CB8AC3E}">
        <p14:creationId xmlns:p14="http://schemas.microsoft.com/office/powerpoint/2010/main" val="129791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DD67DD4-F512-4BD3-B111-DA01F186AC9F}" type="datetimeFigureOut">
              <a:rPr lang="fr-FR" smtClean="0"/>
              <a:t>14/05/2024</a:t>
            </a:fld>
            <a:endParaRPr lang="fr-FR"/>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C3D1FCA-00AE-4327-A300-6AC3A8073ABC}" type="slidenum">
              <a:rPr lang="fr-FR" smtClean="0"/>
              <a:t>‹N°›</a:t>
            </a:fld>
            <a:endParaRPr lang="fr-FR"/>
          </a:p>
        </p:txBody>
      </p:sp>
    </p:spTree>
    <p:extLst>
      <p:ext uri="{BB962C8B-B14F-4D97-AF65-F5344CB8AC3E}">
        <p14:creationId xmlns:p14="http://schemas.microsoft.com/office/powerpoint/2010/main" val="255847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3D1FCA-00AE-4327-A300-6AC3A8073ABC}" type="slidenum">
              <a:rPr lang="fr-FR" smtClean="0"/>
              <a:t>2</a:t>
            </a:fld>
            <a:endParaRPr lang="fr-FR"/>
          </a:p>
        </p:txBody>
      </p:sp>
    </p:spTree>
    <p:extLst>
      <p:ext uri="{BB962C8B-B14F-4D97-AF65-F5344CB8AC3E}">
        <p14:creationId xmlns:p14="http://schemas.microsoft.com/office/powerpoint/2010/main" val="9765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Feuille de route</a:t>
            </a:r>
          </a:p>
          <a:p>
            <a:r>
              <a:rPr lang="fr-FR" dirty="0"/>
              <a:t>Quelques projets plus de détails sur le site internet du CFF</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3</a:t>
            </a:fld>
            <a:endParaRPr lang="fr-FR" dirty="0"/>
          </a:p>
        </p:txBody>
      </p:sp>
    </p:spTree>
    <p:extLst>
      <p:ext uri="{BB962C8B-B14F-4D97-AF65-F5344CB8AC3E}">
        <p14:creationId xmlns:p14="http://schemas.microsoft.com/office/powerpoint/2010/main" val="275007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Feuille de route</a:t>
            </a:r>
          </a:p>
          <a:p>
            <a:r>
              <a:rPr lang="fr-FR" dirty="0"/>
              <a:t>Quelques projets plus de détails sur le site internet du CFF</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4</a:t>
            </a:fld>
            <a:endParaRPr lang="fr-FR" dirty="0"/>
          </a:p>
        </p:txBody>
      </p:sp>
    </p:spTree>
    <p:extLst>
      <p:ext uri="{BB962C8B-B14F-4D97-AF65-F5344CB8AC3E}">
        <p14:creationId xmlns:p14="http://schemas.microsoft.com/office/powerpoint/2010/main" val="216000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lieu d’échange du CFF</a:t>
            </a:r>
          </a:p>
          <a:p>
            <a:r>
              <a:rPr lang="fr-FR" dirty="0"/>
              <a:t>Contexte nous oblige à la passer en mode numérique</a:t>
            </a:r>
          </a:p>
          <a:p>
            <a:r>
              <a:rPr lang="fr-FR" dirty="0"/>
              <a:t>Participation gratuite avec inscription obligatoire au préalable</a:t>
            </a:r>
          </a:p>
          <a:p>
            <a:r>
              <a:rPr lang="fr-FR" dirty="0"/>
              <a:t>Ed.2021 à IRT Toulouse</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7</a:t>
            </a:fld>
            <a:endParaRPr lang="fr-FR" dirty="0"/>
          </a:p>
        </p:txBody>
      </p:sp>
    </p:spTree>
    <p:extLst>
      <p:ext uri="{BB962C8B-B14F-4D97-AF65-F5344CB8AC3E}">
        <p14:creationId xmlns:p14="http://schemas.microsoft.com/office/powerpoint/2010/main" val="149361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lieu d’échange du CFF</a:t>
            </a:r>
          </a:p>
          <a:p>
            <a:r>
              <a:rPr lang="fr-FR" dirty="0"/>
              <a:t>Contexte nous oblige à la passer en mode numérique</a:t>
            </a:r>
          </a:p>
          <a:p>
            <a:r>
              <a:rPr lang="fr-FR" dirty="0"/>
              <a:t>Participation gratuite avec inscription obligatoire au préalable</a:t>
            </a:r>
          </a:p>
          <a:p>
            <a:r>
              <a:rPr lang="fr-FR" dirty="0"/>
              <a:t>Ed.2021 à IRT Toulouse</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8</a:t>
            </a:fld>
            <a:endParaRPr lang="fr-FR" dirty="0"/>
          </a:p>
        </p:txBody>
      </p:sp>
    </p:spTree>
    <p:extLst>
      <p:ext uri="{BB962C8B-B14F-4D97-AF65-F5344CB8AC3E}">
        <p14:creationId xmlns:p14="http://schemas.microsoft.com/office/powerpoint/2010/main" val="150645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lieu d’échange du CFF</a:t>
            </a:r>
          </a:p>
          <a:p>
            <a:r>
              <a:rPr lang="fr-FR" dirty="0"/>
              <a:t>Contexte nous oblige à la passer en mode numérique</a:t>
            </a:r>
          </a:p>
          <a:p>
            <a:r>
              <a:rPr lang="fr-FR" dirty="0"/>
              <a:t>Participation gratuite avec inscription obligatoire au préalable</a:t>
            </a:r>
          </a:p>
          <a:p>
            <a:r>
              <a:rPr lang="fr-FR" dirty="0"/>
              <a:t>Ed.2021 à IRT Toulouse</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9</a:t>
            </a:fld>
            <a:endParaRPr lang="fr-FR" dirty="0"/>
          </a:p>
        </p:txBody>
      </p:sp>
    </p:spTree>
    <p:extLst>
      <p:ext uri="{BB962C8B-B14F-4D97-AF65-F5344CB8AC3E}">
        <p14:creationId xmlns:p14="http://schemas.microsoft.com/office/powerpoint/2010/main" val="5038264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9.jpeg"/><Relationship Id="rId4" Type="http://schemas.openxmlformats.org/officeDocument/2006/relationships/image" Target="../media/image2.jp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0" name="bg object 17">
            <a:extLst>
              <a:ext uri="{FF2B5EF4-FFF2-40B4-BE49-F238E27FC236}">
                <a16:creationId xmlns:a16="http://schemas.microsoft.com/office/drawing/2014/main" id="{94A5822D-AAE9-4C97-A6EB-0627BB4CFB74}"/>
              </a:ext>
            </a:extLst>
          </p:cNvPr>
          <p:cNvPicPr/>
          <p:nvPr userDrawn="1"/>
        </p:nvPicPr>
        <p:blipFill rotWithShape="1">
          <a:blip r:embed="rId2" cstate="print"/>
          <a:srcRect l="7227" t="91526" r="22712"/>
          <a:stretch/>
        </p:blipFill>
        <p:spPr>
          <a:xfrm>
            <a:off x="0" y="6943484"/>
            <a:ext cx="7264400" cy="615553"/>
          </a:xfrm>
          <a:prstGeom prst="rect">
            <a:avLst/>
          </a:prstGeom>
        </p:spPr>
      </p:pic>
      <p:sp>
        <p:nvSpPr>
          <p:cNvPr id="2" name="Titre 1">
            <a:extLst>
              <a:ext uri="{FF2B5EF4-FFF2-40B4-BE49-F238E27FC236}">
                <a16:creationId xmlns:a16="http://schemas.microsoft.com/office/drawing/2014/main" id="{81C6E160-E649-4AFC-A801-615180EFE570}"/>
              </a:ext>
            </a:extLst>
          </p:cNvPr>
          <p:cNvSpPr>
            <a:spLocks noGrp="1"/>
          </p:cNvSpPr>
          <p:nvPr>
            <p:ph type="title"/>
          </p:nvPr>
        </p:nvSpPr>
        <p:spPr>
          <a:xfrm>
            <a:off x="3213099" y="179654"/>
            <a:ext cx="7036307" cy="615553"/>
          </a:xfrm>
        </p:spPr>
        <p:txBody>
          <a:bodyPr/>
          <a:lstStyle>
            <a:lvl1pPr algn="r">
              <a:defRPr/>
            </a:lvl1pPr>
          </a:lstStyle>
          <a:p>
            <a:r>
              <a:rPr lang="fr-FR" dirty="0"/>
              <a:t>Modifiez le style du titre</a:t>
            </a:r>
          </a:p>
        </p:txBody>
      </p:sp>
      <p:sp>
        <p:nvSpPr>
          <p:cNvPr id="18" name="object 2">
            <a:extLst>
              <a:ext uri="{FF2B5EF4-FFF2-40B4-BE49-F238E27FC236}">
                <a16:creationId xmlns:a16="http://schemas.microsoft.com/office/drawing/2014/main" id="{8922FD8B-36C2-4BBE-A293-1BBC072DDE88}"/>
              </a:ext>
            </a:extLst>
          </p:cNvPr>
          <p:cNvSpPr txBox="1"/>
          <p:nvPr userDrawn="1"/>
        </p:nvSpPr>
        <p:spPr>
          <a:xfrm>
            <a:off x="466140" y="7165644"/>
            <a:ext cx="1755775" cy="197490"/>
          </a:xfrm>
          <a:prstGeom prst="rect">
            <a:avLst/>
          </a:prstGeom>
        </p:spPr>
        <p:txBody>
          <a:bodyPr vert="horz" wrap="square" lIns="0" tIns="12700" rIns="0" bIns="0" rtlCol="0">
            <a:spAutoFit/>
          </a:bodyPr>
          <a:lstStyle/>
          <a:p>
            <a:pPr marL="12700">
              <a:lnSpc>
                <a:spcPct val="100000"/>
              </a:lnSpc>
              <a:spcBef>
                <a:spcPts val="100"/>
              </a:spcBef>
            </a:pPr>
            <a:r>
              <a:rPr lang="fr-FR" sz="1200" spc="-25" dirty="0">
                <a:solidFill>
                  <a:srgbClr val="FFFFFF"/>
                </a:solidFill>
                <a:latin typeface="Arial"/>
                <a:cs typeface="Arial"/>
              </a:rPr>
              <a:t>Mai 2024 – v3-11</a:t>
            </a:r>
            <a:endParaRPr sz="1200" dirty="0">
              <a:latin typeface="Arial"/>
              <a:cs typeface="Arial"/>
            </a:endParaRPr>
          </a:p>
        </p:txBody>
      </p:sp>
      <p:pic>
        <p:nvPicPr>
          <p:cNvPr id="20" name="object 7">
            <a:extLst>
              <a:ext uri="{FF2B5EF4-FFF2-40B4-BE49-F238E27FC236}">
                <a16:creationId xmlns:a16="http://schemas.microsoft.com/office/drawing/2014/main" id="{61347210-0B49-43C5-B570-C627536DD31B}"/>
              </a:ext>
            </a:extLst>
          </p:cNvPr>
          <p:cNvPicPr/>
          <p:nvPr userDrawn="1"/>
        </p:nvPicPr>
        <p:blipFill>
          <a:blip r:embed="rId3" cstate="print"/>
          <a:stretch>
            <a:fillRect/>
          </a:stretch>
        </p:blipFill>
        <p:spPr>
          <a:xfrm>
            <a:off x="2832100" y="7062214"/>
            <a:ext cx="579120" cy="414526"/>
          </a:xfrm>
          <a:prstGeom prst="rect">
            <a:avLst/>
          </a:prstGeom>
        </p:spPr>
      </p:pic>
      <p:pic>
        <p:nvPicPr>
          <p:cNvPr id="21" name="object 8">
            <a:extLst>
              <a:ext uri="{FF2B5EF4-FFF2-40B4-BE49-F238E27FC236}">
                <a16:creationId xmlns:a16="http://schemas.microsoft.com/office/drawing/2014/main" id="{D0938516-1757-47A4-8458-C7E776F9DADD}"/>
              </a:ext>
            </a:extLst>
          </p:cNvPr>
          <p:cNvPicPr/>
          <p:nvPr userDrawn="1"/>
        </p:nvPicPr>
        <p:blipFill>
          <a:blip r:embed="rId4" cstate="print"/>
          <a:stretch>
            <a:fillRect/>
          </a:stretch>
        </p:blipFill>
        <p:spPr>
          <a:xfrm>
            <a:off x="4426203" y="7082026"/>
            <a:ext cx="577596" cy="374902"/>
          </a:xfrm>
          <a:prstGeom prst="rect">
            <a:avLst/>
          </a:prstGeom>
        </p:spPr>
      </p:pic>
      <p:grpSp>
        <p:nvGrpSpPr>
          <p:cNvPr id="22" name="object 9">
            <a:extLst>
              <a:ext uri="{FF2B5EF4-FFF2-40B4-BE49-F238E27FC236}">
                <a16:creationId xmlns:a16="http://schemas.microsoft.com/office/drawing/2014/main" id="{3CB65A9B-8EA7-4880-A5DA-DCAE382F2B58}"/>
              </a:ext>
            </a:extLst>
          </p:cNvPr>
          <p:cNvGrpSpPr/>
          <p:nvPr userDrawn="1"/>
        </p:nvGrpSpPr>
        <p:grpSpPr>
          <a:xfrm>
            <a:off x="3622801" y="7075678"/>
            <a:ext cx="591820" cy="387985"/>
            <a:chOff x="4798821" y="7075678"/>
            <a:chExt cx="591820" cy="387985"/>
          </a:xfrm>
        </p:grpSpPr>
        <p:sp>
          <p:nvSpPr>
            <p:cNvPr id="23" name="object 10">
              <a:extLst>
                <a:ext uri="{FF2B5EF4-FFF2-40B4-BE49-F238E27FC236}">
                  <a16:creationId xmlns:a16="http://schemas.microsoft.com/office/drawing/2014/main" id="{907406E9-A89D-43B5-8249-F546B2510639}"/>
                </a:ext>
              </a:extLst>
            </p:cNvPr>
            <p:cNvSpPr/>
            <p:nvPr/>
          </p:nvSpPr>
          <p:spPr>
            <a:xfrm>
              <a:off x="4805171" y="7082028"/>
              <a:ext cx="579120" cy="375285"/>
            </a:xfrm>
            <a:custGeom>
              <a:avLst/>
              <a:gdLst/>
              <a:ahLst/>
              <a:cxnLst/>
              <a:rect l="l" t="t" r="r" b="b"/>
              <a:pathLst>
                <a:path w="579120" h="375284">
                  <a:moveTo>
                    <a:pt x="579120" y="0"/>
                  </a:moveTo>
                  <a:lnTo>
                    <a:pt x="0" y="0"/>
                  </a:lnTo>
                  <a:lnTo>
                    <a:pt x="0" y="374903"/>
                  </a:lnTo>
                  <a:lnTo>
                    <a:pt x="579120" y="374903"/>
                  </a:lnTo>
                  <a:lnTo>
                    <a:pt x="579120" y="0"/>
                  </a:lnTo>
                  <a:close/>
                </a:path>
              </a:pathLst>
            </a:custGeom>
            <a:solidFill>
              <a:srgbClr val="FFFFFF"/>
            </a:solidFill>
          </p:spPr>
          <p:txBody>
            <a:bodyPr wrap="square" lIns="0" tIns="0" rIns="0" bIns="0" rtlCol="0"/>
            <a:lstStyle/>
            <a:p>
              <a:endParaRPr/>
            </a:p>
          </p:txBody>
        </p:sp>
        <p:sp>
          <p:nvSpPr>
            <p:cNvPr id="24" name="object 11">
              <a:extLst>
                <a:ext uri="{FF2B5EF4-FFF2-40B4-BE49-F238E27FC236}">
                  <a16:creationId xmlns:a16="http://schemas.microsoft.com/office/drawing/2014/main" id="{D59C2DE6-1674-4E96-8161-0FF94F5CBBF4}"/>
                </a:ext>
              </a:extLst>
            </p:cNvPr>
            <p:cNvSpPr/>
            <p:nvPr/>
          </p:nvSpPr>
          <p:spPr>
            <a:xfrm>
              <a:off x="4805171" y="7082028"/>
              <a:ext cx="579120" cy="375285"/>
            </a:xfrm>
            <a:custGeom>
              <a:avLst/>
              <a:gdLst/>
              <a:ahLst/>
              <a:cxnLst/>
              <a:rect l="l" t="t" r="r" b="b"/>
              <a:pathLst>
                <a:path w="579120" h="375284">
                  <a:moveTo>
                    <a:pt x="0" y="374903"/>
                  </a:moveTo>
                  <a:lnTo>
                    <a:pt x="579120" y="374903"/>
                  </a:lnTo>
                  <a:lnTo>
                    <a:pt x="579120" y="0"/>
                  </a:lnTo>
                  <a:lnTo>
                    <a:pt x="0" y="0"/>
                  </a:lnTo>
                  <a:lnTo>
                    <a:pt x="0" y="374903"/>
                  </a:lnTo>
                  <a:close/>
                </a:path>
              </a:pathLst>
            </a:custGeom>
            <a:ln w="12700">
              <a:solidFill>
                <a:srgbClr val="2E528F"/>
              </a:solidFill>
            </a:ln>
          </p:spPr>
          <p:txBody>
            <a:bodyPr wrap="square" lIns="0" tIns="0" rIns="0" bIns="0" rtlCol="0"/>
            <a:lstStyle/>
            <a:p>
              <a:endParaRPr/>
            </a:p>
          </p:txBody>
        </p:sp>
        <p:pic>
          <p:nvPicPr>
            <p:cNvPr id="25" name="object 12">
              <a:extLst>
                <a:ext uri="{FF2B5EF4-FFF2-40B4-BE49-F238E27FC236}">
                  <a16:creationId xmlns:a16="http://schemas.microsoft.com/office/drawing/2014/main" id="{D5BF1880-318E-45AF-8F86-3D34585AE3FD}"/>
                </a:ext>
              </a:extLst>
            </p:cNvPr>
            <p:cNvPicPr/>
            <p:nvPr/>
          </p:nvPicPr>
          <p:blipFill>
            <a:blip r:embed="rId5" cstate="print"/>
            <a:stretch>
              <a:fillRect/>
            </a:stretch>
          </p:blipFill>
          <p:spPr>
            <a:xfrm>
              <a:off x="4805171" y="7104888"/>
              <a:ext cx="579120" cy="288036"/>
            </a:xfrm>
            <a:prstGeom prst="rect">
              <a:avLst/>
            </a:prstGeom>
          </p:spPr>
        </p:pic>
      </p:grpSp>
      <p:sp>
        <p:nvSpPr>
          <p:cNvPr id="27" name="Holder 3">
            <a:extLst>
              <a:ext uri="{FF2B5EF4-FFF2-40B4-BE49-F238E27FC236}">
                <a16:creationId xmlns:a16="http://schemas.microsoft.com/office/drawing/2014/main" id="{4C9D0E4E-74E4-4E64-B4E9-534F39C40FCC}"/>
              </a:ext>
            </a:extLst>
          </p:cNvPr>
          <p:cNvSpPr>
            <a:spLocks noGrp="1"/>
          </p:cNvSpPr>
          <p:nvPr>
            <p:ph type="subTitle" idx="4"/>
          </p:nvPr>
        </p:nvSpPr>
        <p:spPr>
          <a:xfrm>
            <a:off x="3213098" y="897019"/>
            <a:ext cx="7036307" cy="492443"/>
          </a:xfrm>
          <a:prstGeom prst="rect">
            <a:avLst/>
          </a:prstGeom>
        </p:spPr>
        <p:txBody>
          <a:bodyPr wrap="square" lIns="0" tIns="0" rIns="0" bIns="0">
            <a:spAutoFit/>
          </a:bodyPr>
          <a:lstStyle>
            <a:lvl1pPr algn="r">
              <a:defRPr sz="3200" b="0" i="1" dirty="0">
                <a:solidFill>
                  <a:srgbClr val="213C84"/>
                </a:solidFill>
                <a:latin typeface="Calibri"/>
                <a:ea typeface="+mj-ea"/>
                <a:cs typeface="Calibri"/>
              </a:defRPr>
            </a:lvl1pPr>
          </a:lstStyle>
          <a:p>
            <a:endParaRPr dirty="0"/>
          </a:p>
        </p:txBody>
      </p:sp>
      <p:sp>
        <p:nvSpPr>
          <p:cNvPr id="31" name="Espace réservé du contenu 30">
            <a:extLst>
              <a:ext uri="{FF2B5EF4-FFF2-40B4-BE49-F238E27FC236}">
                <a16:creationId xmlns:a16="http://schemas.microsoft.com/office/drawing/2014/main" id="{F59B869E-743A-46AC-8E23-593265B51EFA}"/>
              </a:ext>
            </a:extLst>
          </p:cNvPr>
          <p:cNvSpPr>
            <a:spLocks noGrp="1"/>
          </p:cNvSpPr>
          <p:nvPr>
            <p:ph sz="quarter" idx="11"/>
          </p:nvPr>
        </p:nvSpPr>
        <p:spPr>
          <a:xfrm>
            <a:off x="466139" y="1743964"/>
            <a:ext cx="9783265" cy="5014405"/>
          </a:xfrm>
        </p:spPr>
        <p:txBody>
          <a:bodyPr/>
          <a:lstStyle>
            <a:lvl1pPr>
              <a:defRPr sz="2000" b="1" u="sng">
                <a:solidFill>
                  <a:srgbClr val="213C84"/>
                </a:solidFill>
              </a:defRPr>
            </a:lvl1pPr>
            <a:lvl2pPr marL="742950" indent="-285750">
              <a:buFont typeface="Arial" panose="020B0604020202020204" pitchFamily="34" charset="0"/>
              <a:buChar char="•"/>
              <a:defRPr>
                <a:solidFill>
                  <a:srgbClr val="213C84"/>
                </a:solidFill>
              </a:defRPr>
            </a:lvl2pPr>
            <a:lvl3pPr marL="1200150" indent="-285750">
              <a:buFont typeface="Courier New" panose="02070309020205020404" pitchFamily="49" charset="0"/>
              <a:buChar char="o"/>
              <a:defRPr>
                <a:solidFill>
                  <a:srgbClr val="213C84"/>
                </a:solidFill>
              </a:defRPr>
            </a:lvl3pPr>
            <a:lvl4pPr marL="1657350" indent="-285750">
              <a:buFontTx/>
              <a:buChar char="-"/>
              <a:defRPr>
                <a:solidFill>
                  <a:srgbClr val="213C84"/>
                </a:solidFill>
              </a:defRPr>
            </a:lvl4pPr>
            <a:lvl5pPr marL="2114550" indent="-285750">
              <a:buFont typeface="Calibri" panose="020F0502020204030204" pitchFamily="34" charset="0"/>
              <a:buChar char="·"/>
              <a:defRPr>
                <a:solidFill>
                  <a:srgbClr val="213C84"/>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numéro de diapositive 4">
            <a:extLst>
              <a:ext uri="{FF2B5EF4-FFF2-40B4-BE49-F238E27FC236}">
                <a16:creationId xmlns:a16="http://schemas.microsoft.com/office/drawing/2014/main" id="{6120E78A-B6E8-4BF1-B291-91729794AFFF}"/>
              </a:ext>
            </a:extLst>
          </p:cNvPr>
          <p:cNvSpPr txBox="1">
            <a:spLocks/>
          </p:cNvSpPr>
          <p:nvPr userDrawn="1"/>
        </p:nvSpPr>
        <p:spPr>
          <a:xfrm>
            <a:off x="6413500" y="7091803"/>
            <a:ext cx="457200" cy="365125"/>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354485-7C9D-489D-AE38-C42241BD2C43}" type="slidenum">
              <a:rPr lang="fr-FR" sz="1200" smtClean="0">
                <a:solidFill>
                  <a:schemeClr val="bg1"/>
                </a:solidFill>
              </a:rPr>
              <a:pPr/>
              <a:t>‹N°›</a:t>
            </a:fld>
            <a:endParaRPr lang="fr-FR" sz="1200" dirty="0">
              <a:solidFill>
                <a:schemeClr val="bg1"/>
              </a:solidFill>
            </a:endParaRPr>
          </a:p>
        </p:txBody>
      </p:sp>
      <p:pic>
        <p:nvPicPr>
          <p:cNvPr id="44" name="Image 43">
            <a:extLst>
              <a:ext uri="{FF2B5EF4-FFF2-40B4-BE49-F238E27FC236}">
                <a16:creationId xmlns:a16="http://schemas.microsoft.com/office/drawing/2014/main" id="{C15C9DA1-B14C-4446-8AEE-16197B95EE1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5044"/>
          <a:stretch/>
        </p:blipFill>
        <p:spPr>
          <a:xfrm>
            <a:off x="963854" y="261409"/>
            <a:ext cx="1160559" cy="1177845"/>
          </a:xfrm>
          <a:prstGeom prst="rect">
            <a:avLst/>
          </a:prstGeom>
        </p:spPr>
      </p:pic>
      <p:pic>
        <p:nvPicPr>
          <p:cNvPr id="7" name="Image 6">
            <a:extLst>
              <a:ext uri="{FF2B5EF4-FFF2-40B4-BE49-F238E27FC236}">
                <a16:creationId xmlns:a16="http://schemas.microsoft.com/office/drawing/2014/main" id="{B4C46DE1-877A-9865-0A80-7BF64BDD7B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06656" y="7089477"/>
            <a:ext cx="386748" cy="360000"/>
          </a:xfrm>
          <a:prstGeom prst="rect">
            <a:avLst/>
          </a:prstGeom>
        </p:spPr>
      </p:pic>
      <p:pic>
        <p:nvPicPr>
          <p:cNvPr id="8" name="Image 7">
            <a:extLst>
              <a:ext uri="{FF2B5EF4-FFF2-40B4-BE49-F238E27FC236}">
                <a16:creationId xmlns:a16="http://schemas.microsoft.com/office/drawing/2014/main" id="{B2CC8376-A4C2-4163-3243-5A5BF743A29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9844409" y="7089477"/>
            <a:ext cx="443077" cy="360000"/>
          </a:xfrm>
          <a:prstGeom prst="rect">
            <a:avLst/>
          </a:prstGeom>
        </p:spPr>
      </p:pic>
      <p:pic>
        <p:nvPicPr>
          <p:cNvPr id="9" name="Image 8">
            <a:extLst>
              <a:ext uri="{FF2B5EF4-FFF2-40B4-BE49-F238E27FC236}">
                <a16:creationId xmlns:a16="http://schemas.microsoft.com/office/drawing/2014/main" id="{39E59604-836F-1F5C-179A-BB37049787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534189" y="7089477"/>
            <a:ext cx="283346" cy="360000"/>
          </a:xfrm>
          <a:prstGeom prst="rect">
            <a:avLst/>
          </a:prstGeom>
        </p:spPr>
      </p:pic>
      <p:pic>
        <p:nvPicPr>
          <p:cNvPr id="11" name="Image 10">
            <a:extLst>
              <a:ext uri="{FF2B5EF4-FFF2-40B4-BE49-F238E27FC236}">
                <a16:creationId xmlns:a16="http://schemas.microsoft.com/office/drawing/2014/main" id="{BA730365-BB0B-C5B3-C7EA-699803471F6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699500" y="7089477"/>
            <a:ext cx="380282" cy="360000"/>
          </a:xfrm>
          <a:prstGeom prst="rect">
            <a:avLst/>
          </a:prstGeom>
        </p:spPr>
      </p:pic>
    </p:spTree>
    <p:extLst>
      <p:ext uri="{BB962C8B-B14F-4D97-AF65-F5344CB8AC3E}">
        <p14:creationId xmlns:p14="http://schemas.microsoft.com/office/powerpoint/2010/main" val="250331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rotWithShape="1">
          <a:blip r:embed="rId2" cstate="print"/>
          <a:srcRect b="10965"/>
          <a:stretch/>
        </p:blipFill>
        <p:spPr>
          <a:xfrm>
            <a:off x="295159" y="0"/>
            <a:ext cx="10397224" cy="6713219"/>
          </a:xfrm>
          <a:prstGeom prst="rect">
            <a:avLst/>
          </a:prstGeom>
        </p:spPr>
      </p:pic>
      <p:sp>
        <p:nvSpPr>
          <p:cNvPr id="18" name="bg object 18"/>
          <p:cNvSpPr/>
          <p:nvPr userDrawn="1"/>
        </p:nvSpPr>
        <p:spPr>
          <a:xfrm>
            <a:off x="211904" y="466344"/>
            <a:ext cx="2664460" cy="1762125"/>
          </a:xfrm>
          <a:custGeom>
            <a:avLst/>
            <a:gdLst/>
            <a:ahLst/>
            <a:cxnLst/>
            <a:rect l="l" t="t" r="r" b="b"/>
            <a:pathLst>
              <a:path w="2664460" h="1762125">
                <a:moveTo>
                  <a:pt x="2663952" y="0"/>
                </a:moveTo>
                <a:lnTo>
                  <a:pt x="0" y="0"/>
                </a:lnTo>
                <a:lnTo>
                  <a:pt x="0" y="1761744"/>
                </a:lnTo>
                <a:lnTo>
                  <a:pt x="2663952" y="1761744"/>
                </a:lnTo>
                <a:lnTo>
                  <a:pt x="2663952" y="0"/>
                </a:lnTo>
                <a:close/>
              </a:path>
            </a:pathLst>
          </a:custGeom>
          <a:solidFill>
            <a:srgbClr val="FFFFFF"/>
          </a:solidFill>
        </p:spPr>
        <p:txBody>
          <a:bodyPr wrap="square" lIns="0" tIns="0" rIns="0" bIns="0" rtlCol="0"/>
          <a:lstStyle/>
          <a:p>
            <a:endParaRPr/>
          </a:p>
        </p:txBody>
      </p:sp>
      <p:pic>
        <p:nvPicPr>
          <p:cNvPr id="43" name="Image 42">
            <a:extLst>
              <a:ext uri="{FF2B5EF4-FFF2-40B4-BE49-F238E27FC236}">
                <a16:creationId xmlns:a16="http://schemas.microsoft.com/office/drawing/2014/main" id="{59FC88BD-0E05-4259-8195-72CC3A99A3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261409"/>
            <a:ext cx="2631068" cy="1440000"/>
          </a:xfrm>
          <a:prstGeom prst="rect">
            <a:avLst/>
          </a:prstGeom>
        </p:spPr>
      </p:pic>
      <p:sp>
        <p:nvSpPr>
          <p:cNvPr id="2" name="Holder 2"/>
          <p:cNvSpPr>
            <a:spLocks noGrp="1"/>
          </p:cNvSpPr>
          <p:nvPr>
            <p:ph type="title"/>
          </p:nvPr>
        </p:nvSpPr>
        <p:spPr>
          <a:xfrm>
            <a:off x="4501641" y="3587724"/>
            <a:ext cx="5692775" cy="553998"/>
          </a:xfrm>
        </p:spPr>
        <p:txBody>
          <a:bodyPr lIns="0" tIns="0" rIns="0" bIns="0"/>
          <a:lstStyle>
            <a:lvl1pPr algn="ctr">
              <a:defRPr sz="3600" b="0" i="0" kern="0" spc="-20">
                <a:solidFill>
                  <a:srgbClr val="FFFFFF"/>
                </a:solidFill>
                <a:latin typeface="Calibri"/>
                <a:ea typeface="+mj-ea"/>
                <a:cs typeface="Calibri"/>
              </a:defRPr>
            </a:lvl1pPr>
          </a:lstStyle>
          <a:p>
            <a:endParaRPr dirty="0"/>
          </a:p>
        </p:txBody>
      </p:sp>
      <p:sp>
        <p:nvSpPr>
          <p:cNvPr id="24" name="object 2">
            <a:extLst>
              <a:ext uri="{FF2B5EF4-FFF2-40B4-BE49-F238E27FC236}">
                <a16:creationId xmlns:a16="http://schemas.microsoft.com/office/drawing/2014/main" id="{31E1923A-A765-4DD1-87E4-602A2D22CD89}"/>
              </a:ext>
            </a:extLst>
          </p:cNvPr>
          <p:cNvSpPr txBox="1">
            <a:spLocks/>
          </p:cNvSpPr>
          <p:nvPr userDrawn="1"/>
        </p:nvSpPr>
        <p:spPr>
          <a:xfrm>
            <a:off x="4501641" y="2959988"/>
            <a:ext cx="5692775" cy="627736"/>
          </a:xfrm>
          <a:prstGeom prst="rect">
            <a:avLst/>
          </a:prstGeom>
        </p:spPr>
        <p:txBody>
          <a:bodyPr vert="horz" wrap="square" lIns="0" tIns="12065" rIns="0" bIns="0" rtlCol="0">
            <a:spAutoFit/>
          </a:bodyPr>
          <a:lstStyle>
            <a:lvl1pPr>
              <a:defRPr sz="4000" b="1" i="0">
                <a:solidFill>
                  <a:srgbClr val="213C84"/>
                </a:solidFill>
                <a:latin typeface="Calibri"/>
                <a:ea typeface="+mj-ea"/>
                <a:cs typeface="Calibri"/>
              </a:defRPr>
            </a:lvl1pPr>
          </a:lstStyle>
          <a:p>
            <a:pPr marL="48895" marR="5080" indent="-36830">
              <a:spcBef>
                <a:spcPts val="95"/>
              </a:spcBef>
            </a:pPr>
            <a:r>
              <a:rPr lang="fr-FR" kern="0" spc="-20" dirty="0">
                <a:solidFill>
                  <a:srgbClr val="FFFFFF"/>
                </a:solidFill>
              </a:rPr>
              <a:t>Centre</a:t>
            </a:r>
            <a:r>
              <a:rPr lang="fr-FR" kern="0" spc="-5" dirty="0">
                <a:solidFill>
                  <a:srgbClr val="FFFFFF"/>
                </a:solidFill>
              </a:rPr>
              <a:t> </a:t>
            </a:r>
            <a:r>
              <a:rPr lang="fr-FR" kern="0" spc="-20" dirty="0">
                <a:solidFill>
                  <a:srgbClr val="FFFFFF"/>
                </a:solidFill>
              </a:rPr>
              <a:t>Français</a:t>
            </a:r>
            <a:r>
              <a:rPr lang="fr-FR" kern="0" spc="15" dirty="0">
                <a:solidFill>
                  <a:srgbClr val="FFFFFF"/>
                </a:solidFill>
              </a:rPr>
              <a:t> </a:t>
            </a:r>
            <a:r>
              <a:rPr lang="fr-FR" kern="0" spc="-5" dirty="0">
                <a:solidFill>
                  <a:srgbClr val="FFFFFF"/>
                </a:solidFill>
              </a:rPr>
              <a:t>de</a:t>
            </a:r>
            <a:r>
              <a:rPr lang="fr-FR" kern="0" spc="-10" dirty="0">
                <a:solidFill>
                  <a:srgbClr val="FFFFFF"/>
                </a:solidFill>
              </a:rPr>
              <a:t> Fiabilité</a:t>
            </a:r>
            <a:endParaRPr lang="fr-FR" kern="0" dirty="0">
              <a:solidFill>
                <a:srgbClr val="FFFFFF"/>
              </a:solidFill>
            </a:endParaRPr>
          </a:p>
        </p:txBody>
      </p:sp>
      <p:pic>
        <p:nvPicPr>
          <p:cNvPr id="14" name="object 7">
            <a:extLst>
              <a:ext uri="{FF2B5EF4-FFF2-40B4-BE49-F238E27FC236}">
                <a16:creationId xmlns:a16="http://schemas.microsoft.com/office/drawing/2014/main" id="{B5C55813-F301-4983-AC68-D8CC585DFB87}"/>
              </a:ext>
            </a:extLst>
          </p:cNvPr>
          <p:cNvPicPr/>
          <p:nvPr userDrawn="1"/>
        </p:nvPicPr>
        <p:blipFill>
          <a:blip r:embed="rId4" cstate="print"/>
          <a:stretch>
            <a:fillRect/>
          </a:stretch>
        </p:blipFill>
        <p:spPr>
          <a:xfrm>
            <a:off x="2832100" y="7062214"/>
            <a:ext cx="579120" cy="414526"/>
          </a:xfrm>
          <a:prstGeom prst="rect">
            <a:avLst/>
          </a:prstGeom>
        </p:spPr>
      </p:pic>
      <p:pic>
        <p:nvPicPr>
          <p:cNvPr id="15" name="object 8">
            <a:extLst>
              <a:ext uri="{FF2B5EF4-FFF2-40B4-BE49-F238E27FC236}">
                <a16:creationId xmlns:a16="http://schemas.microsoft.com/office/drawing/2014/main" id="{2EBC6478-454C-47BD-9DB0-D07E6E49DDF7}"/>
              </a:ext>
            </a:extLst>
          </p:cNvPr>
          <p:cNvPicPr/>
          <p:nvPr userDrawn="1"/>
        </p:nvPicPr>
        <p:blipFill>
          <a:blip r:embed="rId5" cstate="print"/>
          <a:stretch>
            <a:fillRect/>
          </a:stretch>
        </p:blipFill>
        <p:spPr>
          <a:xfrm>
            <a:off x="4426203" y="7082026"/>
            <a:ext cx="577596" cy="374902"/>
          </a:xfrm>
          <a:prstGeom prst="rect">
            <a:avLst/>
          </a:prstGeom>
        </p:spPr>
      </p:pic>
      <p:pic>
        <p:nvPicPr>
          <p:cNvPr id="22" name="object 12">
            <a:extLst>
              <a:ext uri="{FF2B5EF4-FFF2-40B4-BE49-F238E27FC236}">
                <a16:creationId xmlns:a16="http://schemas.microsoft.com/office/drawing/2014/main" id="{9A371B0E-C028-4244-838B-F01463F9EDA1}"/>
              </a:ext>
            </a:extLst>
          </p:cNvPr>
          <p:cNvPicPr/>
          <p:nvPr userDrawn="1"/>
        </p:nvPicPr>
        <p:blipFill>
          <a:blip r:embed="rId6" cstate="print"/>
          <a:stretch>
            <a:fillRect/>
          </a:stretch>
        </p:blipFill>
        <p:spPr>
          <a:xfrm>
            <a:off x="3629151" y="7125459"/>
            <a:ext cx="579120" cy="288036"/>
          </a:xfrm>
          <a:prstGeom prst="rect">
            <a:avLst/>
          </a:prstGeom>
        </p:spPr>
      </p:pic>
      <p:sp>
        <p:nvSpPr>
          <p:cNvPr id="16" name="ZoneTexte 15">
            <a:extLst>
              <a:ext uri="{FF2B5EF4-FFF2-40B4-BE49-F238E27FC236}">
                <a16:creationId xmlns:a16="http://schemas.microsoft.com/office/drawing/2014/main" id="{45E16FB4-E89E-266D-7FB7-68AFAF91D66B}"/>
              </a:ext>
            </a:extLst>
          </p:cNvPr>
          <p:cNvSpPr txBox="1"/>
          <p:nvPr userDrawn="1"/>
        </p:nvSpPr>
        <p:spPr>
          <a:xfrm>
            <a:off x="6718300" y="224678"/>
            <a:ext cx="3975100" cy="923330"/>
          </a:xfrm>
          <a:prstGeom prst="rect">
            <a:avLst/>
          </a:prstGeom>
          <a:noFill/>
        </p:spPr>
        <p:txBody>
          <a:bodyPr wrap="square">
            <a:spAutoFit/>
          </a:bodyPr>
          <a:lstStyle/>
          <a:p>
            <a:r>
              <a:rPr lang="fr-FR" b="1" i="0" dirty="0">
                <a:solidFill>
                  <a:schemeClr val="bg1"/>
                </a:solidFill>
                <a:effectLst/>
                <a:latin typeface="Heebo" pitchFamily="2" charset="-79"/>
                <a:cs typeface="Heebo" pitchFamily="2" charset="-79"/>
              </a:rPr>
              <a:t>Regroupement d’experts</a:t>
            </a:r>
            <a:br>
              <a:rPr lang="fr-FR" dirty="0">
                <a:solidFill>
                  <a:schemeClr val="bg1"/>
                </a:solidFill>
              </a:rPr>
            </a:br>
            <a:r>
              <a:rPr lang="fr-FR" b="1" i="0" dirty="0">
                <a:solidFill>
                  <a:schemeClr val="bg1"/>
                </a:solidFill>
                <a:effectLst/>
                <a:latin typeface="Heebo" pitchFamily="2" charset="-79"/>
                <a:cs typeface="Heebo" pitchFamily="2" charset="-79"/>
              </a:rPr>
              <a:t>de la fiabilité des systèmes</a:t>
            </a:r>
            <a:br>
              <a:rPr lang="fr-FR" dirty="0">
                <a:solidFill>
                  <a:schemeClr val="bg1"/>
                </a:solidFill>
              </a:rPr>
            </a:br>
            <a:r>
              <a:rPr lang="fr-FR" b="1" i="0" dirty="0">
                <a:solidFill>
                  <a:schemeClr val="bg1"/>
                </a:solidFill>
                <a:effectLst/>
                <a:latin typeface="Heebo" pitchFamily="2" charset="-79"/>
                <a:cs typeface="Heebo" pitchFamily="2" charset="-79"/>
              </a:rPr>
              <a:t>et des composants électroniques</a:t>
            </a:r>
            <a:endParaRPr lang="fr-FR" dirty="0">
              <a:solidFill>
                <a:schemeClr val="bg1"/>
              </a:solidFill>
            </a:endParaRPr>
          </a:p>
        </p:txBody>
      </p:sp>
      <p:pic>
        <p:nvPicPr>
          <p:cNvPr id="7" name="Image 6">
            <a:extLst>
              <a:ext uri="{FF2B5EF4-FFF2-40B4-BE49-F238E27FC236}">
                <a16:creationId xmlns:a16="http://schemas.microsoft.com/office/drawing/2014/main" id="{CC776694-FF8E-A004-D8FA-A87A732896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06656" y="7089477"/>
            <a:ext cx="386748" cy="360000"/>
          </a:xfrm>
          <a:prstGeom prst="rect">
            <a:avLst/>
          </a:prstGeom>
        </p:spPr>
      </p:pic>
      <p:pic>
        <p:nvPicPr>
          <p:cNvPr id="8" name="Image 7">
            <a:extLst>
              <a:ext uri="{FF2B5EF4-FFF2-40B4-BE49-F238E27FC236}">
                <a16:creationId xmlns:a16="http://schemas.microsoft.com/office/drawing/2014/main" id="{C607E046-931E-8A24-99C5-1C05C3E4A1C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9844409" y="7089477"/>
            <a:ext cx="443077" cy="360000"/>
          </a:xfrm>
          <a:prstGeom prst="rect">
            <a:avLst/>
          </a:prstGeom>
        </p:spPr>
      </p:pic>
      <p:pic>
        <p:nvPicPr>
          <p:cNvPr id="9" name="Image 8">
            <a:extLst>
              <a:ext uri="{FF2B5EF4-FFF2-40B4-BE49-F238E27FC236}">
                <a16:creationId xmlns:a16="http://schemas.microsoft.com/office/drawing/2014/main" id="{AC8BB40D-F7E8-7AB5-14D0-EB870BDB7D8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534189" y="7089477"/>
            <a:ext cx="283346" cy="360000"/>
          </a:xfrm>
          <a:prstGeom prst="rect">
            <a:avLst/>
          </a:prstGeom>
        </p:spPr>
      </p:pic>
      <p:pic>
        <p:nvPicPr>
          <p:cNvPr id="10" name="Image 9">
            <a:extLst>
              <a:ext uri="{FF2B5EF4-FFF2-40B4-BE49-F238E27FC236}">
                <a16:creationId xmlns:a16="http://schemas.microsoft.com/office/drawing/2014/main" id="{4E97D36C-A0AE-5601-80D0-6287B8DAC39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699500" y="7089477"/>
            <a:ext cx="380282" cy="36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10" name="bg object 17">
            <a:extLst>
              <a:ext uri="{FF2B5EF4-FFF2-40B4-BE49-F238E27FC236}">
                <a16:creationId xmlns:a16="http://schemas.microsoft.com/office/drawing/2014/main" id="{94A5822D-AAE9-4C97-A6EB-0627BB4CFB74}"/>
              </a:ext>
            </a:extLst>
          </p:cNvPr>
          <p:cNvPicPr/>
          <p:nvPr userDrawn="1"/>
        </p:nvPicPr>
        <p:blipFill rotWithShape="1">
          <a:blip r:embed="rId2" cstate="print">
            <a:extLst>
              <a:ext uri="{28A0092B-C50C-407E-A947-70E740481C1C}">
                <a14:useLocalDpi xmlns:a14="http://schemas.microsoft.com/office/drawing/2010/main"/>
              </a:ext>
            </a:extLst>
          </a:blip>
          <a:srcRect/>
          <a:stretch/>
        </p:blipFill>
        <p:spPr>
          <a:xfrm>
            <a:off x="0" y="6943484"/>
            <a:ext cx="7264400" cy="615553"/>
          </a:xfrm>
          <a:prstGeom prst="rect">
            <a:avLst/>
          </a:prstGeom>
        </p:spPr>
      </p:pic>
      <p:sp>
        <p:nvSpPr>
          <p:cNvPr id="18" name="object 2">
            <a:extLst>
              <a:ext uri="{FF2B5EF4-FFF2-40B4-BE49-F238E27FC236}">
                <a16:creationId xmlns:a16="http://schemas.microsoft.com/office/drawing/2014/main" id="{8922FD8B-36C2-4BBE-A293-1BBC072DDE88}"/>
              </a:ext>
            </a:extLst>
          </p:cNvPr>
          <p:cNvSpPr txBox="1"/>
          <p:nvPr userDrawn="1"/>
        </p:nvSpPr>
        <p:spPr>
          <a:xfrm>
            <a:off x="466140" y="7165644"/>
            <a:ext cx="2296363" cy="394980"/>
          </a:xfrm>
          <a:prstGeom prst="rect">
            <a:avLst/>
          </a:prstGeom>
        </p:spPr>
        <p:txBody>
          <a:bodyPr vert="horz" wrap="square" lIns="0" tIns="12700" rIns="0" bIns="0" rtlCol="0">
            <a:spAutoFit/>
          </a:bodyPr>
          <a:lstStyle/>
          <a:p>
            <a:pPr marL="12700">
              <a:lnSpc>
                <a:spcPct val="100000"/>
              </a:lnSpc>
              <a:spcBef>
                <a:spcPts val="100"/>
              </a:spcBef>
            </a:pPr>
            <a:r>
              <a:rPr lang="fr-FR" sz="1200" spc="-25" dirty="0">
                <a:solidFill>
                  <a:srgbClr val="FFFFFF"/>
                </a:solidFill>
                <a:latin typeface="Arial"/>
                <a:cs typeface="Arial"/>
              </a:rPr>
              <a:t>COPIL CFF du 13/10/2021</a:t>
            </a:r>
          </a:p>
          <a:p>
            <a:pPr marL="12700">
              <a:lnSpc>
                <a:spcPct val="100000"/>
              </a:lnSpc>
              <a:spcBef>
                <a:spcPts val="100"/>
              </a:spcBef>
            </a:pPr>
            <a:r>
              <a:rPr lang="fr-FR" sz="1200" spc="-25" dirty="0">
                <a:solidFill>
                  <a:srgbClr val="FFFFFF"/>
                </a:solidFill>
                <a:latin typeface="Arial"/>
                <a:cs typeface="Arial"/>
              </a:rPr>
              <a:t>Màj 12/09/2023 – 09/04/2024</a:t>
            </a:r>
            <a:endParaRPr sz="1200" dirty="0">
              <a:latin typeface="Arial"/>
              <a:cs typeface="Arial"/>
            </a:endParaRPr>
          </a:p>
        </p:txBody>
      </p:sp>
      <p:pic>
        <p:nvPicPr>
          <p:cNvPr id="20" name="object 7">
            <a:extLst>
              <a:ext uri="{FF2B5EF4-FFF2-40B4-BE49-F238E27FC236}">
                <a16:creationId xmlns:a16="http://schemas.microsoft.com/office/drawing/2014/main" id="{61347210-0B49-43C5-B570-C627536DD31B}"/>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2832100" y="7062214"/>
            <a:ext cx="579120" cy="414526"/>
          </a:xfrm>
          <a:prstGeom prst="rect">
            <a:avLst/>
          </a:prstGeom>
        </p:spPr>
      </p:pic>
      <p:pic>
        <p:nvPicPr>
          <p:cNvPr id="21" name="object 8">
            <a:extLst>
              <a:ext uri="{FF2B5EF4-FFF2-40B4-BE49-F238E27FC236}">
                <a16:creationId xmlns:a16="http://schemas.microsoft.com/office/drawing/2014/main" id="{D0938516-1757-47A4-8458-C7E776F9DADD}"/>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4426203" y="7082026"/>
            <a:ext cx="577596" cy="374902"/>
          </a:xfrm>
          <a:prstGeom prst="rect">
            <a:avLst/>
          </a:prstGeom>
        </p:spPr>
      </p:pic>
      <p:grpSp>
        <p:nvGrpSpPr>
          <p:cNvPr id="22" name="object 9">
            <a:extLst>
              <a:ext uri="{FF2B5EF4-FFF2-40B4-BE49-F238E27FC236}">
                <a16:creationId xmlns:a16="http://schemas.microsoft.com/office/drawing/2014/main" id="{3CB65A9B-8EA7-4880-A5DA-DCAE382F2B58}"/>
              </a:ext>
            </a:extLst>
          </p:cNvPr>
          <p:cNvGrpSpPr/>
          <p:nvPr userDrawn="1"/>
        </p:nvGrpSpPr>
        <p:grpSpPr>
          <a:xfrm>
            <a:off x="3622801" y="7075678"/>
            <a:ext cx="591820" cy="387985"/>
            <a:chOff x="4798821" y="7075678"/>
            <a:chExt cx="591820" cy="387985"/>
          </a:xfrm>
        </p:grpSpPr>
        <p:sp>
          <p:nvSpPr>
            <p:cNvPr id="23" name="object 10">
              <a:extLst>
                <a:ext uri="{FF2B5EF4-FFF2-40B4-BE49-F238E27FC236}">
                  <a16:creationId xmlns:a16="http://schemas.microsoft.com/office/drawing/2014/main" id="{907406E9-A89D-43B5-8249-F546B2510639}"/>
                </a:ext>
              </a:extLst>
            </p:cNvPr>
            <p:cNvSpPr/>
            <p:nvPr/>
          </p:nvSpPr>
          <p:spPr>
            <a:xfrm>
              <a:off x="4805171" y="7082028"/>
              <a:ext cx="579120" cy="375285"/>
            </a:xfrm>
            <a:custGeom>
              <a:avLst/>
              <a:gdLst/>
              <a:ahLst/>
              <a:cxnLst/>
              <a:rect l="l" t="t" r="r" b="b"/>
              <a:pathLst>
                <a:path w="579120" h="375284">
                  <a:moveTo>
                    <a:pt x="579120" y="0"/>
                  </a:moveTo>
                  <a:lnTo>
                    <a:pt x="0" y="0"/>
                  </a:lnTo>
                  <a:lnTo>
                    <a:pt x="0" y="374903"/>
                  </a:lnTo>
                  <a:lnTo>
                    <a:pt x="579120" y="374903"/>
                  </a:lnTo>
                  <a:lnTo>
                    <a:pt x="579120" y="0"/>
                  </a:lnTo>
                  <a:close/>
                </a:path>
              </a:pathLst>
            </a:custGeom>
            <a:solidFill>
              <a:srgbClr val="FFFFFF"/>
            </a:solidFill>
          </p:spPr>
          <p:txBody>
            <a:bodyPr wrap="square" lIns="0" tIns="0" rIns="0" bIns="0" rtlCol="0"/>
            <a:lstStyle/>
            <a:p>
              <a:endParaRPr/>
            </a:p>
          </p:txBody>
        </p:sp>
        <p:sp>
          <p:nvSpPr>
            <p:cNvPr id="24" name="object 11">
              <a:extLst>
                <a:ext uri="{FF2B5EF4-FFF2-40B4-BE49-F238E27FC236}">
                  <a16:creationId xmlns:a16="http://schemas.microsoft.com/office/drawing/2014/main" id="{D59C2DE6-1674-4E96-8161-0FF94F5CBBF4}"/>
                </a:ext>
              </a:extLst>
            </p:cNvPr>
            <p:cNvSpPr/>
            <p:nvPr/>
          </p:nvSpPr>
          <p:spPr>
            <a:xfrm>
              <a:off x="4805171" y="7082028"/>
              <a:ext cx="579120" cy="375285"/>
            </a:xfrm>
            <a:custGeom>
              <a:avLst/>
              <a:gdLst/>
              <a:ahLst/>
              <a:cxnLst/>
              <a:rect l="l" t="t" r="r" b="b"/>
              <a:pathLst>
                <a:path w="579120" h="375284">
                  <a:moveTo>
                    <a:pt x="0" y="374903"/>
                  </a:moveTo>
                  <a:lnTo>
                    <a:pt x="579120" y="374903"/>
                  </a:lnTo>
                  <a:lnTo>
                    <a:pt x="579120" y="0"/>
                  </a:lnTo>
                  <a:lnTo>
                    <a:pt x="0" y="0"/>
                  </a:lnTo>
                  <a:lnTo>
                    <a:pt x="0" y="374903"/>
                  </a:lnTo>
                  <a:close/>
                </a:path>
              </a:pathLst>
            </a:custGeom>
            <a:ln w="12700">
              <a:solidFill>
                <a:srgbClr val="2E528F"/>
              </a:solidFill>
            </a:ln>
          </p:spPr>
          <p:txBody>
            <a:bodyPr wrap="square" lIns="0" tIns="0" rIns="0" bIns="0" rtlCol="0"/>
            <a:lstStyle/>
            <a:p>
              <a:endParaRPr/>
            </a:p>
          </p:txBody>
        </p:sp>
        <p:pic>
          <p:nvPicPr>
            <p:cNvPr id="25" name="object 12">
              <a:extLst>
                <a:ext uri="{FF2B5EF4-FFF2-40B4-BE49-F238E27FC236}">
                  <a16:creationId xmlns:a16="http://schemas.microsoft.com/office/drawing/2014/main" id="{D5BF1880-318E-45AF-8F86-3D34585AE3FD}"/>
                </a:ext>
              </a:extLst>
            </p:cNvPr>
            <p:cNvPicPr/>
            <p:nvPr/>
          </p:nvPicPr>
          <p:blipFill>
            <a:blip r:embed="rId5" cstate="print">
              <a:extLst>
                <a:ext uri="{28A0092B-C50C-407E-A947-70E740481C1C}">
                  <a14:useLocalDpi xmlns:a14="http://schemas.microsoft.com/office/drawing/2010/main"/>
                </a:ext>
              </a:extLst>
            </a:blip>
            <a:stretch>
              <a:fillRect/>
            </a:stretch>
          </p:blipFill>
          <p:spPr>
            <a:xfrm>
              <a:off x="4805171" y="7104888"/>
              <a:ext cx="579120" cy="288036"/>
            </a:xfrm>
            <a:prstGeom prst="rect">
              <a:avLst/>
            </a:prstGeom>
          </p:spPr>
        </p:pic>
      </p:grpSp>
      <p:sp>
        <p:nvSpPr>
          <p:cNvPr id="27" name="Holder 3">
            <a:extLst>
              <a:ext uri="{FF2B5EF4-FFF2-40B4-BE49-F238E27FC236}">
                <a16:creationId xmlns:a16="http://schemas.microsoft.com/office/drawing/2014/main" id="{4C9D0E4E-74E4-4E64-B4E9-534F39C40FCC}"/>
              </a:ext>
            </a:extLst>
          </p:cNvPr>
          <p:cNvSpPr>
            <a:spLocks noGrp="1"/>
          </p:cNvSpPr>
          <p:nvPr>
            <p:ph type="subTitle" idx="4"/>
          </p:nvPr>
        </p:nvSpPr>
        <p:spPr>
          <a:xfrm>
            <a:off x="3213098" y="897019"/>
            <a:ext cx="7036307" cy="492443"/>
          </a:xfrm>
          <a:prstGeom prst="rect">
            <a:avLst/>
          </a:prstGeom>
        </p:spPr>
        <p:txBody>
          <a:bodyPr wrap="square" lIns="0" tIns="0" rIns="0" bIns="0">
            <a:spAutoFit/>
          </a:bodyPr>
          <a:lstStyle>
            <a:lvl1pPr algn="r">
              <a:defRPr sz="3200" b="0" i="1" dirty="0">
                <a:solidFill>
                  <a:srgbClr val="213C84"/>
                </a:solidFill>
                <a:latin typeface="Calibri"/>
                <a:ea typeface="+mj-ea"/>
                <a:cs typeface="Calibri"/>
              </a:defRPr>
            </a:lvl1pPr>
          </a:lstStyle>
          <a:p>
            <a:endParaRPr dirty="0"/>
          </a:p>
        </p:txBody>
      </p:sp>
      <p:sp>
        <p:nvSpPr>
          <p:cNvPr id="31" name="Espace réservé du contenu 30">
            <a:extLst>
              <a:ext uri="{FF2B5EF4-FFF2-40B4-BE49-F238E27FC236}">
                <a16:creationId xmlns:a16="http://schemas.microsoft.com/office/drawing/2014/main" id="{F59B869E-743A-46AC-8E23-593265B51EFA}"/>
              </a:ext>
            </a:extLst>
          </p:cNvPr>
          <p:cNvSpPr>
            <a:spLocks noGrp="1"/>
          </p:cNvSpPr>
          <p:nvPr>
            <p:ph sz="quarter" idx="11"/>
          </p:nvPr>
        </p:nvSpPr>
        <p:spPr>
          <a:xfrm>
            <a:off x="466139" y="1743964"/>
            <a:ext cx="9783265" cy="5014405"/>
          </a:xfrm>
        </p:spPr>
        <p:txBody>
          <a:bodyPr/>
          <a:lstStyle>
            <a:lvl1pPr>
              <a:defRPr sz="2000" b="1" u="sng">
                <a:solidFill>
                  <a:srgbClr val="213C84"/>
                </a:solidFill>
              </a:defRPr>
            </a:lvl1pPr>
            <a:lvl2pPr marL="742950" indent="-285750">
              <a:buFont typeface="Arial" panose="020B0604020202020204" pitchFamily="34" charset="0"/>
              <a:buChar char="•"/>
              <a:defRPr>
                <a:solidFill>
                  <a:srgbClr val="213C84"/>
                </a:solidFill>
              </a:defRPr>
            </a:lvl2pPr>
            <a:lvl3pPr marL="1200150" indent="-285750">
              <a:buFont typeface="Courier New" panose="02070309020205020404" pitchFamily="49" charset="0"/>
              <a:buChar char="o"/>
              <a:defRPr>
                <a:solidFill>
                  <a:srgbClr val="213C84"/>
                </a:solidFill>
              </a:defRPr>
            </a:lvl3pPr>
            <a:lvl4pPr marL="1657350" indent="-285750">
              <a:buFontTx/>
              <a:buChar char="-"/>
              <a:defRPr>
                <a:solidFill>
                  <a:srgbClr val="213C84"/>
                </a:solidFill>
              </a:defRPr>
            </a:lvl4pPr>
            <a:lvl5pPr marL="2114550" indent="-285750">
              <a:buFont typeface="Calibri" panose="020F0502020204030204" pitchFamily="34" charset="0"/>
              <a:buChar char="·"/>
              <a:defRPr>
                <a:solidFill>
                  <a:srgbClr val="213C84"/>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4" name="Image 43">
            <a:extLst>
              <a:ext uri="{FF2B5EF4-FFF2-40B4-BE49-F238E27FC236}">
                <a16:creationId xmlns:a16="http://schemas.microsoft.com/office/drawing/2014/main" id="{C15C9DA1-B14C-4446-8AEE-16197B95EE1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3854" y="261409"/>
            <a:ext cx="1160559" cy="1386416"/>
          </a:xfrm>
          <a:prstGeom prst="rect">
            <a:avLst/>
          </a:prstGeom>
        </p:spPr>
      </p:pic>
      <p:sp>
        <p:nvSpPr>
          <p:cNvPr id="28" name="ZoneTexte 27">
            <a:extLst>
              <a:ext uri="{FF2B5EF4-FFF2-40B4-BE49-F238E27FC236}">
                <a16:creationId xmlns:a16="http://schemas.microsoft.com/office/drawing/2014/main" id="{2184F192-819B-41AD-BAA6-FD4642B6B0D6}"/>
              </a:ext>
            </a:extLst>
          </p:cNvPr>
          <p:cNvSpPr txBox="1"/>
          <p:nvPr userDrawn="1"/>
        </p:nvSpPr>
        <p:spPr>
          <a:xfrm>
            <a:off x="3151106" y="168451"/>
            <a:ext cx="7098297" cy="707886"/>
          </a:xfrm>
          <a:prstGeom prst="rect">
            <a:avLst/>
          </a:prstGeom>
          <a:noFill/>
        </p:spPr>
        <p:txBody>
          <a:bodyPr wrap="square">
            <a:spAutoFit/>
          </a:bodyPr>
          <a:lstStyle/>
          <a:p>
            <a:pPr algn="r"/>
            <a:r>
              <a:rPr kumimoji="0" lang="fr-FR" sz="4000" b="1" i="0" u="none" strike="noStrike" kern="0" cap="none" spc="0" normalizeH="0" baseline="0" noProof="0" dirty="0">
                <a:ln>
                  <a:noFill/>
                </a:ln>
                <a:solidFill>
                  <a:srgbClr val="213C84"/>
                </a:solidFill>
                <a:effectLst/>
                <a:uLnTx/>
                <a:uFillTx/>
                <a:latin typeface="Calibri"/>
                <a:ea typeface="+mj-ea"/>
                <a:cs typeface="Calibri"/>
              </a:rPr>
              <a:t>Le</a:t>
            </a:r>
            <a:r>
              <a:rPr kumimoji="0" lang="fr-FR" sz="4000" b="1" i="0" u="none" strike="noStrike" kern="0" cap="none" spc="-20" normalizeH="0" baseline="0" noProof="0" dirty="0">
                <a:ln>
                  <a:noFill/>
                </a:ln>
                <a:solidFill>
                  <a:srgbClr val="213C84"/>
                </a:solidFill>
                <a:effectLst/>
                <a:uLnTx/>
                <a:uFillTx/>
                <a:latin typeface="Calibri"/>
                <a:ea typeface="+mj-ea"/>
                <a:cs typeface="Calibri"/>
              </a:rPr>
              <a:t> </a:t>
            </a:r>
            <a:r>
              <a:rPr kumimoji="0" lang="fr-FR" sz="4000" b="1" i="0" u="none" strike="noStrike" kern="0" cap="none" spc="-15" normalizeH="0" baseline="0" noProof="0" dirty="0">
                <a:ln>
                  <a:noFill/>
                </a:ln>
                <a:solidFill>
                  <a:srgbClr val="213C84"/>
                </a:solidFill>
                <a:effectLst/>
                <a:uLnTx/>
                <a:uFillTx/>
                <a:latin typeface="Calibri"/>
                <a:ea typeface="+mj-ea"/>
                <a:cs typeface="Calibri"/>
              </a:rPr>
              <a:t>Centre</a:t>
            </a:r>
            <a:r>
              <a:rPr kumimoji="0" lang="fr-FR" sz="4000" b="1" i="0" u="none" strike="noStrike" kern="0" cap="none" spc="-10" normalizeH="0" baseline="0" noProof="0" dirty="0">
                <a:ln>
                  <a:noFill/>
                </a:ln>
                <a:solidFill>
                  <a:srgbClr val="213C84"/>
                </a:solidFill>
                <a:effectLst/>
                <a:uLnTx/>
                <a:uFillTx/>
                <a:latin typeface="Calibri"/>
                <a:ea typeface="+mj-ea"/>
                <a:cs typeface="Calibri"/>
              </a:rPr>
              <a:t> Français</a:t>
            </a:r>
            <a:r>
              <a:rPr kumimoji="0" lang="fr-FR" sz="4000" b="1" i="0" u="none" strike="noStrike" kern="0" cap="none" spc="-35" normalizeH="0" baseline="0" noProof="0" dirty="0">
                <a:ln>
                  <a:noFill/>
                </a:ln>
                <a:solidFill>
                  <a:srgbClr val="213C84"/>
                </a:solidFill>
                <a:effectLst/>
                <a:uLnTx/>
                <a:uFillTx/>
                <a:latin typeface="Calibri"/>
                <a:ea typeface="+mj-ea"/>
                <a:cs typeface="Calibri"/>
              </a:rPr>
              <a:t> </a:t>
            </a:r>
            <a:r>
              <a:rPr kumimoji="0" lang="fr-FR" sz="4000" b="1" i="0" u="none" strike="noStrike" kern="0" cap="none" spc="0" normalizeH="0" baseline="0" noProof="0" dirty="0">
                <a:ln>
                  <a:noFill/>
                </a:ln>
                <a:solidFill>
                  <a:srgbClr val="213C84"/>
                </a:solidFill>
                <a:effectLst/>
                <a:uLnTx/>
                <a:uFillTx/>
                <a:latin typeface="Calibri"/>
                <a:ea typeface="+mj-ea"/>
                <a:cs typeface="Calibri"/>
              </a:rPr>
              <a:t>de</a:t>
            </a:r>
            <a:r>
              <a:rPr kumimoji="0" lang="fr-FR" sz="4000" b="1" i="0" u="none" strike="noStrike" kern="0" cap="none" spc="-15" normalizeH="0" baseline="0" noProof="0" dirty="0">
                <a:ln>
                  <a:noFill/>
                </a:ln>
                <a:solidFill>
                  <a:srgbClr val="213C84"/>
                </a:solidFill>
                <a:effectLst/>
                <a:uLnTx/>
                <a:uFillTx/>
                <a:latin typeface="Calibri"/>
                <a:ea typeface="+mj-ea"/>
                <a:cs typeface="Calibri"/>
              </a:rPr>
              <a:t> </a:t>
            </a:r>
            <a:r>
              <a:rPr kumimoji="0" lang="fr-FR" sz="4000" b="1" i="0" u="none" strike="noStrike" kern="0" cap="none" spc="-5" normalizeH="0" baseline="0" noProof="0" dirty="0">
                <a:ln>
                  <a:noFill/>
                </a:ln>
                <a:solidFill>
                  <a:srgbClr val="213C84"/>
                </a:solidFill>
                <a:effectLst/>
                <a:uLnTx/>
                <a:uFillTx/>
                <a:latin typeface="Calibri"/>
                <a:ea typeface="+mj-ea"/>
                <a:cs typeface="Calibri"/>
              </a:rPr>
              <a:t>Fiabilité</a:t>
            </a:r>
            <a:endParaRPr lang="fr-FR" dirty="0"/>
          </a:p>
        </p:txBody>
      </p:sp>
      <p:sp>
        <p:nvSpPr>
          <p:cNvPr id="2" name="Espace réservé du numéro de diapositive 4">
            <a:extLst>
              <a:ext uri="{FF2B5EF4-FFF2-40B4-BE49-F238E27FC236}">
                <a16:creationId xmlns:a16="http://schemas.microsoft.com/office/drawing/2014/main" id="{D4DFEA75-0C19-8C83-4655-D9DC31D485C4}"/>
              </a:ext>
            </a:extLst>
          </p:cNvPr>
          <p:cNvSpPr txBox="1">
            <a:spLocks/>
          </p:cNvSpPr>
          <p:nvPr userDrawn="1"/>
        </p:nvSpPr>
        <p:spPr>
          <a:xfrm>
            <a:off x="6413500" y="7091803"/>
            <a:ext cx="457200" cy="365125"/>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354485-7C9D-489D-AE38-C42241BD2C43}" type="slidenum">
              <a:rPr lang="fr-FR" sz="1200" smtClean="0">
                <a:solidFill>
                  <a:schemeClr val="bg1"/>
                </a:solidFill>
              </a:rPr>
              <a:pPr/>
              <a:t>‹N°›</a:t>
            </a:fld>
            <a:endParaRPr lang="fr-FR" sz="1200" dirty="0">
              <a:solidFill>
                <a:schemeClr val="bg1"/>
              </a:solidFill>
            </a:endParaRPr>
          </a:p>
        </p:txBody>
      </p:sp>
      <p:pic>
        <p:nvPicPr>
          <p:cNvPr id="3" name="Image 2">
            <a:extLst>
              <a:ext uri="{FF2B5EF4-FFF2-40B4-BE49-F238E27FC236}">
                <a16:creationId xmlns:a16="http://schemas.microsoft.com/office/drawing/2014/main" id="{1301BE9A-BFE7-51C1-F01A-7297D7CC461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06656" y="7089477"/>
            <a:ext cx="386748" cy="360000"/>
          </a:xfrm>
          <a:prstGeom prst="rect">
            <a:avLst/>
          </a:prstGeom>
        </p:spPr>
      </p:pic>
      <p:pic>
        <p:nvPicPr>
          <p:cNvPr id="4" name="Image 3">
            <a:extLst>
              <a:ext uri="{FF2B5EF4-FFF2-40B4-BE49-F238E27FC236}">
                <a16:creationId xmlns:a16="http://schemas.microsoft.com/office/drawing/2014/main" id="{777FCFED-7CC1-447D-C4BF-42C7C42B5A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9844409" y="7089477"/>
            <a:ext cx="443077" cy="360000"/>
          </a:xfrm>
          <a:prstGeom prst="rect">
            <a:avLst/>
          </a:prstGeom>
        </p:spPr>
      </p:pic>
      <p:pic>
        <p:nvPicPr>
          <p:cNvPr id="5" name="Image 4">
            <a:extLst>
              <a:ext uri="{FF2B5EF4-FFF2-40B4-BE49-F238E27FC236}">
                <a16:creationId xmlns:a16="http://schemas.microsoft.com/office/drawing/2014/main" id="{95DB449C-A13A-DD73-3E12-1430EFB6E0E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534189" y="7089477"/>
            <a:ext cx="283346" cy="360000"/>
          </a:xfrm>
          <a:prstGeom prst="rect">
            <a:avLst/>
          </a:prstGeom>
        </p:spPr>
      </p:pic>
      <p:pic>
        <p:nvPicPr>
          <p:cNvPr id="6" name="Image 5">
            <a:extLst>
              <a:ext uri="{FF2B5EF4-FFF2-40B4-BE49-F238E27FC236}">
                <a16:creationId xmlns:a16="http://schemas.microsoft.com/office/drawing/2014/main" id="{DE2EF39B-D975-6580-55D7-364958A538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699500" y="7089477"/>
            <a:ext cx="380282" cy="360000"/>
          </a:xfrm>
          <a:prstGeom prst="rect">
            <a:avLst/>
          </a:prstGeom>
        </p:spPr>
      </p:pic>
    </p:spTree>
    <p:extLst>
      <p:ext uri="{BB962C8B-B14F-4D97-AF65-F5344CB8AC3E}">
        <p14:creationId xmlns:p14="http://schemas.microsoft.com/office/powerpoint/2010/main" val="87927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3991" y="179654"/>
            <a:ext cx="9805416" cy="1130300"/>
          </a:xfrm>
          <a:prstGeom prst="rect">
            <a:avLst/>
          </a:prstGeom>
        </p:spPr>
        <p:txBody>
          <a:bodyPr wrap="square" lIns="0" tIns="0" rIns="0" bIns="0">
            <a:spAutoFit/>
          </a:bodyPr>
          <a:lstStyle>
            <a:lvl1pPr>
              <a:defRPr sz="4000" b="1" i="0">
                <a:solidFill>
                  <a:srgbClr val="213C84"/>
                </a:solidFill>
                <a:latin typeface="Calibri"/>
                <a:cs typeface="Calibri"/>
              </a:defRPr>
            </a:lvl1pPr>
          </a:lstStyle>
          <a:p>
            <a:endParaRPr/>
          </a:p>
        </p:txBody>
      </p:sp>
      <p:sp>
        <p:nvSpPr>
          <p:cNvPr id="3" name="Holder 3"/>
          <p:cNvSpPr>
            <a:spLocks noGrp="1"/>
          </p:cNvSpPr>
          <p:nvPr>
            <p:ph type="body" idx="1"/>
          </p:nvPr>
        </p:nvSpPr>
        <p:spPr>
          <a:xfrm>
            <a:off x="176212" y="1826514"/>
            <a:ext cx="7733665" cy="5097144"/>
          </a:xfrm>
          <a:prstGeom prst="rect">
            <a:avLst/>
          </a:prstGeom>
        </p:spPr>
        <p:txBody>
          <a:bodyPr wrap="square" lIns="0" tIns="0" rIns="0" bIns="0">
            <a:spAutoFit/>
          </a:bodyPr>
          <a:lstStyle>
            <a:lvl1pPr>
              <a:defRPr b="0" i="0">
                <a:solidFill>
                  <a:schemeClr val="tx1"/>
                </a:solidFill>
              </a:defRPr>
            </a:lvl1pPr>
          </a:lstStyle>
          <a:p>
            <a:endParaRPr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projets.nae.fr/centre-francais-fiabilit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57.png"/><Relationship Id="rId7" Type="http://schemas.openxmlformats.org/officeDocument/2006/relationships/image" Target="../media/image31.jp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cff@nae.fr" TargetMode="Externa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1.pn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60.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59.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37.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hyperlink" Target="https://www.linkedin.com/showcase/centre-francais-fiabilite/" TargetMode="External"/><Relationship Id="rId5" Type="http://schemas.openxmlformats.org/officeDocument/2006/relationships/hyperlink" Target="http://www.cff-fiabilite.fr/" TargetMode="Externa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hyperlink" Target="http://www.cff-fiabilite.fr/" TargetMode="External"/><Relationship Id="rId7" Type="http://schemas.openxmlformats.org/officeDocument/2006/relationships/image" Target="../media/image43.png"/><Relationship Id="rId12" Type="http://schemas.openxmlformats.org/officeDocument/2006/relationships/hyperlink" Target="https://www.cff-fiabilite.fr/nous-rejoindre/" TargetMode="External"/><Relationship Id="rId2" Type="http://schemas.openxmlformats.org/officeDocument/2006/relationships/hyperlink" Target="https://www.linkedin.com/showcase/centre-francais-fiabilite/" TargetMode="External"/><Relationship Id="rId1" Type="http://schemas.openxmlformats.org/officeDocument/2006/relationships/slideLayout" Target="../slideLayouts/slideLayout1.xml"/><Relationship Id="rId6" Type="http://schemas.openxmlformats.org/officeDocument/2006/relationships/hyperlink" Target="https://www.cff-fiabilite.fr/reseau-fiabilite-et-expertise-technique/" TargetMode="External"/><Relationship Id="rId11" Type="http://schemas.openxmlformats.org/officeDocument/2006/relationships/image" Target="../media/image46.emf"/><Relationship Id="rId5" Type="http://schemas.openxmlformats.org/officeDocument/2006/relationships/image" Target="../media/image42.jpeg"/><Relationship Id="rId10" Type="http://schemas.openxmlformats.org/officeDocument/2006/relationships/hyperlink" Target="https://www.cff-fiabilite.fr/ressources-documentaires/" TargetMode="External"/><Relationship Id="rId4" Type="http://schemas.openxmlformats.org/officeDocument/2006/relationships/hyperlink" Target="mailto:cff@nae.fr" TargetMode="External"/><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hyperlink" Target="http://www.cff-fiabilite.fr/" TargetMode="External"/><Relationship Id="rId2" Type="http://schemas.openxmlformats.org/officeDocument/2006/relationships/hyperlink" Target="https://www.linkedin.com/showcase/centre-francais-fiabilite/" TargetMode="Externa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hyperlink" Target="mailto:cff@nae.f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9.jp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hyperlink" Target="https://www.cff-fiabilite.fr/wp-content/uploads/sites/12/2023/12/CFF-GT-Charte-MEO-v01-Nov.2023.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29.jpg"/><Relationship Id="rId7" Type="http://schemas.openxmlformats.org/officeDocument/2006/relationships/hyperlink" Target="http://www.cff-fiabilite.fr/" TargetMode="External"/><Relationship Id="rId12"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53.png"/><Relationship Id="rId5" Type="http://schemas.openxmlformats.org/officeDocument/2006/relationships/image" Target="../media/image31.jpg"/><Relationship Id="rId10" Type="http://schemas.openxmlformats.org/officeDocument/2006/relationships/image" Target="../media/image52.png"/><Relationship Id="rId4" Type="http://schemas.openxmlformats.org/officeDocument/2006/relationships/image" Target="../media/image30.jpg"/><Relationship Id="rId9"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7A0705E-E07F-471D-9E55-827DA8E504F8}"/>
              </a:ext>
            </a:extLst>
          </p:cNvPr>
          <p:cNvSpPr>
            <a:spLocks noGrp="1"/>
          </p:cNvSpPr>
          <p:nvPr>
            <p:ph type="title"/>
          </p:nvPr>
        </p:nvSpPr>
        <p:spPr/>
        <p:txBody>
          <a:bodyPr/>
          <a:lstStyle/>
          <a:p>
            <a:r>
              <a:rPr lang="fr-FR" dirty="0"/>
              <a:t>[CFF]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0C2BE82-266A-4F21-86B7-CE723C5F1465}"/>
              </a:ext>
            </a:extLst>
          </p:cNvPr>
          <p:cNvSpPr txBox="1"/>
          <p:nvPr/>
        </p:nvSpPr>
        <p:spPr>
          <a:xfrm>
            <a:off x="274361" y="1593582"/>
            <a:ext cx="10242801" cy="5391219"/>
          </a:xfrm>
          <a:prstGeom prst="rect">
            <a:avLst/>
          </a:prstGeom>
          <a:noFill/>
        </p:spPr>
        <p:txBody>
          <a:bodyPr wrap="square" rtlCol="0">
            <a:spAutoFit/>
          </a:bodyPr>
          <a:lstStyle/>
          <a:p>
            <a:pPr>
              <a:lnSpc>
                <a:spcPct val="90000"/>
              </a:lnSpc>
              <a:spcBef>
                <a:spcPts val="1000"/>
              </a:spcBef>
            </a:pPr>
            <a:r>
              <a:rPr lang="fr-FR" sz="2000" b="1" i="1" u="sng" dirty="0">
                <a:solidFill>
                  <a:srgbClr val="223D84"/>
                </a:solidFill>
              </a:rPr>
              <a:t>Intérêt pour les membres du CFF </a:t>
            </a:r>
          </a:p>
          <a:p>
            <a:pPr marL="840738" lvl="1" indent="-342934">
              <a:buFont typeface="Arial" panose="020B0604020202020204" pitchFamily="34" charset="0"/>
              <a:buChar char="•"/>
            </a:pPr>
            <a:r>
              <a:rPr lang="fr-FR" sz="2000" dirty="0"/>
              <a:t>Adhésion </a:t>
            </a:r>
            <a:r>
              <a:rPr lang="fr-FR" sz="2000" b="1" dirty="0">
                <a:solidFill>
                  <a:srgbClr val="223D84"/>
                </a:solidFill>
              </a:rPr>
              <a:t>gratuite </a:t>
            </a:r>
            <a:r>
              <a:rPr lang="fr-FR" sz="2000" dirty="0"/>
              <a:t>et tarif préférentiel sur le NRTW</a:t>
            </a:r>
          </a:p>
          <a:p>
            <a:pPr marL="840738" lvl="1" indent="-342934">
              <a:buFont typeface="Arial" panose="020B0604020202020204" pitchFamily="34" charset="0"/>
              <a:buChar char="•"/>
            </a:pPr>
            <a:r>
              <a:rPr lang="fr-FR" sz="2000" dirty="0">
                <a:sym typeface="Wingdings" panose="05000000000000000000" pitchFamily="2" charset="2"/>
              </a:rPr>
              <a:t>Accès et partage au sein du </a:t>
            </a:r>
            <a:r>
              <a:rPr lang="fr-FR" sz="2000" b="1" dirty="0">
                <a:solidFill>
                  <a:srgbClr val="223D84"/>
                </a:solidFill>
                <a:sym typeface="Wingdings" panose="05000000000000000000" pitchFamily="2" charset="2"/>
              </a:rPr>
              <a:t>réseau « Fiabilité » </a:t>
            </a:r>
            <a:br>
              <a:rPr lang="fr-FR" sz="2000" b="1" dirty="0">
                <a:solidFill>
                  <a:srgbClr val="223D84"/>
                </a:solidFill>
                <a:sym typeface="Wingdings" panose="05000000000000000000" pitchFamily="2" charset="2"/>
              </a:rPr>
            </a:br>
            <a:r>
              <a:rPr lang="fr-FR" sz="2000" i="1" dirty="0">
                <a:sym typeface="Wingdings" panose="05000000000000000000" pitchFamily="2" charset="2"/>
              </a:rPr>
              <a:t>(présentation de compétences / projets + actualités / informations à partager) : </a:t>
            </a:r>
            <a:endParaRPr lang="fr-FR" sz="2800" b="1" u="sng" dirty="0">
              <a:sym typeface="Wingdings" panose="05000000000000000000" pitchFamily="2" charset="2"/>
            </a:endParaRP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Rendez-vous Fiabilité du CFF (mensuel)	</a:t>
            </a:r>
            <a:r>
              <a:rPr lang="fr-FR" sz="2000" i="1" dirty="0">
                <a:sym typeface="Wingdings" panose="05000000000000000000" pitchFamily="2" charset="2"/>
              </a:rPr>
              <a:t> accès gratuit</a:t>
            </a:r>
            <a:endParaRPr lang="fr-FR" sz="2000" dirty="0">
              <a:solidFill>
                <a:srgbClr val="223D84"/>
              </a:solidFill>
              <a:sym typeface="Wingdings" panose="05000000000000000000" pitchFamily="2" charset="2"/>
            </a:endParaRP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Séminaires du CFF (février – juin – octobre)	</a:t>
            </a:r>
            <a:r>
              <a:rPr lang="fr-FR" sz="2000" i="1" dirty="0">
                <a:sym typeface="Wingdings" panose="05000000000000000000" pitchFamily="2" charset="2"/>
              </a:rPr>
              <a:t>accès gratuit et réservé aux membres</a:t>
            </a: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Fond documentaire (PDF, replay, …)	</a:t>
            </a:r>
            <a:r>
              <a:rPr lang="fr-FR" sz="2000" i="1" dirty="0">
                <a:sym typeface="Wingdings" panose="05000000000000000000" pitchFamily="2" charset="2"/>
              </a:rPr>
              <a:t> accès gratuit et réservé aux membres</a:t>
            </a: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Symposium NRTW (octobre)	</a:t>
            </a:r>
            <a:r>
              <a:rPr lang="fr-FR" sz="2000" i="1" dirty="0">
                <a:sym typeface="Wingdings" panose="05000000000000000000" pitchFamily="2" charset="2"/>
              </a:rPr>
              <a:t>tarif préférentiel</a:t>
            </a:r>
          </a:p>
          <a:p>
            <a:pPr marL="840738" lvl="1" indent="-342934">
              <a:buFont typeface="Arial" panose="020B0604020202020204" pitchFamily="34" charset="0"/>
              <a:buChar char="•"/>
            </a:pPr>
            <a:r>
              <a:rPr lang="fr-FR" sz="2000" dirty="0"/>
              <a:t>Visibilité sur la </a:t>
            </a:r>
            <a:r>
              <a:rPr lang="fr-FR" sz="2000" b="1" dirty="0">
                <a:solidFill>
                  <a:srgbClr val="00B0F0"/>
                </a:solidFill>
                <a:hlinkClick r:id="rId2"/>
              </a:rPr>
              <a:t>cartographie des experts </a:t>
            </a:r>
            <a:r>
              <a:rPr lang="fr-FR" sz="2000" b="1" dirty="0">
                <a:hlinkClick r:id="rId2"/>
              </a:rPr>
              <a:t>Fiabilité</a:t>
            </a:r>
            <a:r>
              <a:rPr lang="fr-FR" sz="2000" dirty="0"/>
              <a:t> du Centre Français de Fiabilité</a:t>
            </a:r>
            <a:r>
              <a:rPr lang="fr-FR" sz="2000" b="1" i="1" dirty="0"/>
              <a:t> </a:t>
            </a:r>
          </a:p>
          <a:p>
            <a:pPr marL="840738" lvl="1" indent="-342934">
              <a:buFont typeface="Arial" panose="020B0604020202020204" pitchFamily="34" charset="0"/>
              <a:buChar char="•"/>
            </a:pPr>
            <a:r>
              <a:rPr lang="fr-FR" sz="2000" b="1" dirty="0">
                <a:solidFill>
                  <a:srgbClr val="223D84"/>
                </a:solidFill>
                <a:sym typeface="Wingdings" panose="05000000000000000000" pitchFamily="2" charset="2"/>
              </a:rPr>
              <a:t>Sollicitation</a:t>
            </a:r>
            <a:r>
              <a:rPr lang="fr-FR" sz="2000" dirty="0">
                <a:sym typeface="Wingdings" panose="05000000000000000000" pitchFamily="2" charset="2"/>
              </a:rPr>
              <a:t> du Centre Français de Fiabilité en cas de besoin de recherche de :</a:t>
            </a:r>
          </a:p>
          <a:p>
            <a:pPr marL="1338541" lvl="2" indent="-342934">
              <a:buFont typeface="Arial" panose="020B0604020202020204" pitchFamily="34" charset="0"/>
              <a:buChar char="•"/>
            </a:pPr>
            <a:r>
              <a:rPr lang="fr-FR" sz="2000" dirty="0">
                <a:sym typeface="Wingdings" panose="05000000000000000000" pitchFamily="2" charset="2"/>
              </a:rPr>
              <a:t>Partenariat et/ou Expertise pour des projets RTI</a:t>
            </a:r>
          </a:p>
          <a:p>
            <a:pPr marL="1338541" lvl="2" indent="-342934">
              <a:buFont typeface="Arial" panose="020B0604020202020204" pitchFamily="34" charset="0"/>
              <a:buChar char="•"/>
            </a:pPr>
            <a:r>
              <a:rPr lang="fr-FR" sz="2000" dirty="0">
                <a:sym typeface="Wingdings" panose="05000000000000000000" pitchFamily="2" charset="2"/>
              </a:rPr>
              <a:t>Expertise pour répondre à un besoin d’un industriel</a:t>
            </a:r>
          </a:p>
          <a:p>
            <a:pPr marL="840738" lvl="1" indent="-342934">
              <a:buFont typeface="Arial" panose="020B0604020202020204" pitchFamily="34" charset="0"/>
              <a:buChar char="•"/>
            </a:pPr>
            <a:r>
              <a:rPr lang="fr-FR" sz="2000" b="1" dirty="0">
                <a:solidFill>
                  <a:srgbClr val="223D84"/>
                </a:solidFill>
                <a:sym typeface="Wingdings" panose="05000000000000000000" pitchFamily="2" charset="2"/>
              </a:rPr>
              <a:t>Soutien</a:t>
            </a:r>
            <a:r>
              <a:rPr lang="fr-FR" sz="2000" dirty="0">
                <a:sym typeface="Wingdings" panose="05000000000000000000" pitchFamily="2" charset="2"/>
              </a:rPr>
              <a:t> du Centre Français de Fiabilité pour le montage et la structuration de projets RTI</a:t>
            </a:r>
          </a:p>
          <a:p>
            <a:pPr>
              <a:lnSpc>
                <a:spcPct val="90000"/>
              </a:lnSpc>
              <a:spcBef>
                <a:spcPts val="1000"/>
              </a:spcBef>
            </a:pPr>
            <a:r>
              <a:rPr lang="fr-FR" sz="2000" b="1" i="1" u="sng" dirty="0">
                <a:solidFill>
                  <a:srgbClr val="223D84"/>
                </a:solidFill>
              </a:rPr>
              <a:t>Contributions des membres du CFF</a:t>
            </a:r>
          </a:p>
          <a:p>
            <a:pPr marL="840738" lvl="1" indent="-342934">
              <a:buFont typeface="Arial" panose="020B0604020202020204" pitchFamily="34" charset="0"/>
              <a:buChar char="•"/>
            </a:pPr>
            <a:r>
              <a:rPr lang="fr-FR" sz="2000" b="1" dirty="0">
                <a:solidFill>
                  <a:srgbClr val="223D84"/>
                </a:solidFill>
              </a:rPr>
              <a:t>Echanges</a:t>
            </a:r>
            <a:r>
              <a:rPr lang="fr-FR" sz="2000" dirty="0"/>
              <a:t> sur les projets et actualités</a:t>
            </a:r>
          </a:p>
          <a:p>
            <a:pPr marL="840738" lvl="1" indent="-342934">
              <a:buFont typeface="Arial" panose="020B0604020202020204" pitchFamily="34" charset="0"/>
              <a:buChar char="•"/>
            </a:pPr>
            <a:r>
              <a:rPr lang="fr-FR" sz="2000" b="1" dirty="0">
                <a:solidFill>
                  <a:srgbClr val="223D84"/>
                </a:solidFill>
              </a:rPr>
              <a:t>Contributions aux sollicitations </a:t>
            </a:r>
            <a:br>
              <a:rPr lang="fr-FR" sz="2000" b="1" dirty="0">
                <a:solidFill>
                  <a:srgbClr val="223D84"/>
                </a:solidFill>
              </a:rPr>
            </a:br>
            <a:r>
              <a:rPr lang="fr-FR" sz="2000" dirty="0"/>
              <a:t>du Centre Français de Fiabilité (expertises…)</a:t>
            </a:r>
          </a:p>
        </p:txBody>
      </p:sp>
      <p:sp>
        <p:nvSpPr>
          <p:cNvPr id="4" name="Titre 3">
            <a:extLst>
              <a:ext uri="{FF2B5EF4-FFF2-40B4-BE49-F238E27FC236}">
                <a16:creationId xmlns:a16="http://schemas.microsoft.com/office/drawing/2014/main" id="{5670EDDE-BF5D-6161-7EC4-73EBF4F7CC5D}"/>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2" name="Sous-titre 1">
            <a:extLst>
              <a:ext uri="{FF2B5EF4-FFF2-40B4-BE49-F238E27FC236}">
                <a16:creationId xmlns:a16="http://schemas.microsoft.com/office/drawing/2014/main" id="{F298EFF2-4117-4A74-AE37-BE9CD1EE5B01}"/>
              </a:ext>
            </a:extLst>
          </p:cNvPr>
          <p:cNvSpPr>
            <a:spLocks noGrp="1"/>
          </p:cNvSpPr>
          <p:nvPr>
            <p:ph type="subTitle" idx="4"/>
          </p:nvPr>
        </p:nvSpPr>
        <p:spPr/>
        <p:txBody>
          <a:bodyPr/>
          <a:lstStyle/>
          <a:p>
            <a:r>
              <a:rPr lang="fr-FR" dirty="0"/>
              <a:t>Droits et Devoirs d’un membre</a:t>
            </a:r>
          </a:p>
        </p:txBody>
      </p:sp>
      <p:sp>
        <p:nvSpPr>
          <p:cNvPr id="3" name="ZoneTexte 2">
            <a:extLst>
              <a:ext uri="{FF2B5EF4-FFF2-40B4-BE49-F238E27FC236}">
                <a16:creationId xmlns:a16="http://schemas.microsoft.com/office/drawing/2014/main" id="{695A4F90-FA83-0AE7-EBA0-C4EA6C37D1AC}"/>
              </a:ext>
            </a:extLst>
          </p:cNvPr>
          <p:cNvSpPr txBox="1"/>
          <p:nvPr/>
        </p:nvSpPr>
        <p:spPr>
          <a:xfrm>
            <a:off x="6489700" y="5774886"/>
            <a:ext cx="3505200" cy="923330"/>
          </a:xfrm>
          <a:prstGeom prst="rect">
            <a:avLst/>
          </a:prstGeom>
          <a:solidFill>
            <a:srgbClr val="FFFF99"/>
          </a:solidFill>
        </p:spPr>
        <p:txBody>
          <a:bodyPr wrap="square" rtlCol="0">
            <a:spAutoFit/>
          </a:bodyPr>
          <a:lstStyle>
            <a:defPPr>
              <a:defRPr lang="fr-FR"/>
            </a:defPPr>
            <a:lvl1pPr>
              <a:defRPr b="1" u="sng">
                <a:solidFill>
                  <a:srgbClr val="213C84"/>
                </a:solidFill>
              </a:defRPr>
            </a:lvl1pPr>
          </a:lstStyle>
          <a:p>
            <a:r>
              <a:rPr lang="fr-FR" u="none" dirty="0"/>
              <a:t>1 membre = 1 entité = 1 site</a:t>
            </a:r>
          </a:p>
          <a:p>
            <a:r>
              <a:rPr lang="fr-FR" u="none" dirty="0"/>
              <a:t>1 membre = 1 référent + plusieurs représentants de l’entité</a:t>
            </a:r>
            <a:endParaRPr lang="fr-FR" dirty="0"/>
          </a:p>
        </p:txBody>
      </p:sp>
    </p:spTree>
    <p:extLst>
      <p:ext uri="{BB962C8B-B14F-4D97-AF65-F5344CB8AC3E}">
        <p14:creationId xmlns:p14="http://schemas.microsoft.com/office/powerpoint/2010/main" val="44721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24D14-A458-40F6-84A8-7B8EE432210A}"/>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BD90D10D-C919-4F00-B058-8F9441B62D01}"/>
              </a:ext>
            </a:extLst>
          </p:cNvPr>
          <p:cNvSpPr>
            <a:spLocks noGrp="1"/>
          </p:cNvSpPr>
          <p:nvPr>
            <p:ph type="subTitle" idx="4"/>
          </p:nvPr>
        </p:nvSpPr>
        <p:spPr>
          <a:xfrm>
            <a:off x="3213098" y="897019"/>
            <a:ext cx="7036307" cy="492443"/>
          </a:xfrm>
        </p:spPr>
        <p:txBody>
          <a:bodyPr/>
          <a:lstStyle/>
          <a:p>
            <a:r>
              <a:rPr lang="fr-FR" sz="3200" i="1" dirty="0">
                <a:solidFill>
                  <a:srgbClr val="223D84"/>
                </a:solidFill>
              </a:rPr>
              <a:t>Intégrer le CFF</a:t>
            </a:r>
            <a:endParaRPr lang="fr-FR" sz="4000" b="1" dirty="0">
              <a:solidFill>
                <a:srgbClr val="223D84"/>
              </a:solidFill>
            </a:endParaRPr>
          </a:p>
        </p:txBody>
      </p:sp>
      <p:sp>
        <p:nvSpPr>
          <p:cNvPr id="6" name="Rectangle : coins arrondis 5">
            <a:extLst>
              <a:ext uri="{FF2B5EF4-FFF2-40B4-BE49-F238E27FC236}">
                <a16:creationId xmlns:a16="http://schemas.microsoft.com/office/drawing/2014/main" id="{197E783E-78C9-8272-F67B-622076D2D2CA}"/>
              </a:ext>
            </a:extLst>
          </p:cNvPr>
          <p:cNvSpPr/>
          <p:nvPr/>
        </p:nvSpPr>
        <p:spPr>
          <a:xfrm>
            <a:off x="2952291" y="2105025"/>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Marque d’intérêt d’un candidat</a:t>
            </a:r>
          </a:p>
        </p:txBody>
      </p:sp>
      <p:sp>
        <p:nvSpPr>
          <p:cNvPr id="7" name="Rectangle : coins arrondis 6">
            <a:extLst>
              <a:ext uri="{FF2B5EF4-FFF2-40B4-BE49-F238E27FC236}">
                <a16:creationId xmlns:a16="http://schemas.microsoft.com/office/drawing/2014/main" id="{601D2888-4BE5-559B-2198-48E56EED2A17}"/>
              </a:ext>
            </a:extLst>
          </p:cNvPr>
          <p:cNvSpPr/>
          <p:nvPr/>
        </p:nvSpPr>
        <p:spPr>
          <a:xfrm>
            <a:off x="2299323" y="3258354"/>
            <a:ext cx="3210935" cy="946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Présentation du CFF</a:t>
            </a:r>
          </a:p>
          <a:p>
            <a:pPr algn="ctr"/>
            <a:r>
              <a:rPr lang="fr-FR" dirty="0"/>
              <a:t>&amp;</a:t>
            </a:r>
          </a:p>
          <a:p>
            <a:pPr algn="ctr"/>
            <a:r>
              <a:rPr lang="fr-FR" dirty="0"/>
              <a:t>Formalisation de la candidature</a:t>
            </a:r>
          </a:p>
        </p:txBody>
      </p:sp>
      <p:sp>
        <p:nvSpPr>
          <p:cNvPr id="8" name="Rectangle 7">
            <a:extLst>
              <a:ext uri="{FF2B5EF4-FFF2-40B4-BE49-F238E27FC236}">
                <a16:creationId xmlns:a16="http://schemas.microsoft.com/office/drawing/2014/main" id="{6744577A-16A3-C238-ECA7-470CB395D91C}"/>
              </a:ext>
            </a:extLst>
          </p:cNvPr>
          <p:cNvSpPr/>
          <p:nvPr/>
        </p:nvSpPr>
        <p:spPr>
          <a:xfrm>
            <a:off x="275459" y="3436096"/>
            <a:ext cx="1447800" cy="588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Point de contact du CFF (FB)</a:t>
            </a:r>
          </a:p>
        </p:txBody>
      </p:sp>
      <p:sp>
        <p:nvSpPr>
          <p:cNvPr id="9" name="Rectangle : coins arrondis 8">
            <a:extLst>
              <a:ext uri="{FF2B5EF4-FFF2-40B4-BE49-F238E27FC236}">
                <a16:creationId xmlns:a16="http://schemas.microsoft.com/office/drawing/2014/main" id="{EFC70BDE-EF51-AAF5-5C05-C4488FDB6E63}"/>
              </a:ext>
            </a:extLst>
          </p:cNvPr>
          <p:cNvSpPr/>
          <p:nvPr/>
        </p:nvSpPr>
        <p:spPr>
          <a:xfrm>
            <a:off x="2299323" y="4554987"/>
            <a:ext cx="3210934" cy="414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Soumission au COPIL CFF</a:t>
            </a:r>
          </a:p>
        </p:txBody>
      </p:sp>
      <p:sp>
        <p:nvSpPr>
          <p:cNvPr id="10" name="Rectangle : coins arrondis 9">
            <a:extLst>
              <a:ext uri="{FF2B5EF4-FFF2-40B4-BE49-F238E27FC236}">
                <a16:creationId xmlns:a16="http://schemas.microsoft.com/office/drawing/2014/main" id="{95899C5A-94B4-85CE-3AE1-4482480391B7}"/>
              </a:ext>
            </a:extLst>
          </p:cNvPr>
          <p:cNvSpPr/>
          <p:nvPr/>
        </p:nvSpPr>
        <p:spPr>
          <a:xfrm>
            <a:off x="1447514" y="6466807"/>
            <a:ext cx="1965023" cy="3691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Validation</a:t>
            </a:r>
          </a:p>
        </p:txBody>
      </p:sp>
      <p:sp>
        <p:nvSpPr>
          <p:cNvPr id="11" name="Rectangle : coins arrondis 10">
            <a:extLst>
              <a:ext uri="{FF2B5EF4-FFF2-40B4-BE49-F238E27FC236}">
                <a16:creationId xmlns:a16="http://schemas.microsoft.com/office/drawing/2014/main" id="{75C76F3D-CA5E-E749-3BE2-DE0F4982175F}"/>
              </a:ext>
            </a:extLst>
          </p:cNvPr>
          <p:cNvSpPr/>
          <p:nvPr/>
        </p:nvSpPr>
        <p:spPr>
          <a:xfrm>
            <a:off x="4372277" y="6466808"/>
            <a:ext cx="1965022" cy="3691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Refus</a:t>
            </a:r>
          </a:p>
        </p:txBody>
      </p:sp>
      <p:cxnSp>
        <p:nvCxnSpPr>
          <p:cNvPr id="12" name="Connecteur droit avec flèche 11">
            <a:extLst>
              <a:ext uri="{FF2B5EF4-FFF2-40B4-BE49-F238E27FC236}">
                <a16:creationId xmlns:a16="http://schemas.microsoft.com/office/drawing/2014/main" id="{FD8FF7B8-5CFC-D4FC-1F14-C1EFCCD790E3}"/>
              </a:ext>
            </a:extLst>
          </p:cNvPr>
          <p:cNvCxnSpPr>
            <a:cxnSpLocks/>
            <a:stCxn id="6" idx="2"/>
            <a:endCxn id="7" idx="0"/>
          </p:cNvCxnSpPr>
          <p:nvPr/>
        </p:nvCxnSpPr>
        <p:spPr>
          <a:xfrm>
            <a:off x="3904791" y="2867025"/>
            <a:ext cx="0" cy="391329"/>
          </a:xfrm>
          <a:prstGeom prst="straightConnector1">
            <a:avLst/>
          </a:prstGeom>
          <a:ln w="38100">
            <a:solidFill>
              <a:srgbClr val="213C8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A61CB40-1AD1-66A0-AF0D-099E7C564AD6}"/>
              </a:ext>
            </a:extLst>
          </p:cNvPr>
          <p:cNvCxnSpPr>
            <a:cxnSpLocks/>
            <a:stCxn id="8" idx="3"/>
            <a:endCxn id="7" idx="1"/>
          </p:cNvCxnSpPr>
          <p:nvPr/>
        </p:nvCxnSpPr>
        <p:spPr>
          <a:xfrm>
            <a:off x="1723259" y="3730456"/>
            <a:ext cx="576064" cy="101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D1D123A-B088-CA46-F7AC-6D0198947626}"/>
              </a:ext>
            </a:extLst>
          </p:cNvPr>
          <p:cNvCxnSpPr>
            <a:cxnSpLocks/>
            <a:stCxn id="7" idx="2"/>
            <a:endCxn id="9" idx="0"/>
          </p:cNvCxnSpPr>
          <p:nvPr/>
        </p:nvCxnSpPr>
        <p:spPr>
          <a:xfrm flipH="1">
            <a:off x="3904790" y="4204577"/>
            <a:ext cx="1" cy="350410"/>
          </a:xfrm>
          <a:prstGeom prst="straightConnector1">
            <a:avLst/>
          </a:prstGeom>
          <a:ln w="38100">
            <a:solidFill>
              <a:srgbClr val="213C8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4">
            <a:extLst>
              <a:ext uri="{FF2B5EF4-FFF2-40B4-BE49-F238E27FC236}">
                <a16:creationId xmlns:a16="http://schemas.microsoft.com/office/drawing/2014/main" id="{D6D99DC8-38F3-0CC6-AF81-F2DF8B38CF1F}"/>
              </a:ext>
            </a:extLst>
          </p:cNvPr>
          <p:cNvCxnSpPr>
            <a:cxnSpLocks/>
            <a:stCxn id="9" idx="2"/>
            <a:endCxn id="18" idx="0"/>
          </p:cNvCxnSpPr>
          <p:nvPr/>
        </p:nvCxnSpPr>
        <p:spPr>
          <a:xfrm rot="16200000" flipH="1">
            <a:off x="4337302" y="4536654"/>
            <a:ext cx="584974" cy="144999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813833A6-BA39-B027-0AFA-EF130A47A6F5}"/>
              </a:ext>
            </a:extLst>
          </p:cNvPr>
          <p:cNvCxnSpPr>
            <a:cxnSpLocks/>
            <a:stCxn id="17" idx="2"/>
            <a:endCxn id="10" idx="0"/>
          </p:cNvCxnSpPr>
          <p:nvPr/>
        </p:nvCxnSpPr>
        <p:spPr>
          <a:xfrm flipH="1">
            <a:off x="2430026" y="6067425"/>
            <a:ext cx="2541" cy="39938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44C24C3-F961-7273-EB38-18EA918AC036}"/>
              </a:ext>
            </a:extLst>
          </p:cNvPr>
          <p:cNvSpPr/>
          <p:nvPr/>
        </p:nvSpPr>
        <p:spPr>
          <a:xfrm>
            <a:off x="1450055" y="5554141"/>
            <a:ext cx="1965023" cy="513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Si pas de commentaire &lt;1mois </a:t>
            </a:r>
          </a:p>
        </p:txBody>
      </p:sp>
      <p:sp>
        <p:nvSpPr>
          <p:cNvPr id="18" name="Rectangle 17">
            <a:extLst>
              <a:ext uri="{FF2B5EF4-FFF2-40B4-BE49-F238E27FC236}">
                <a16:creationId xmlns:a16="http://schemas.microsoft.com/office/drawing/2014/main" id="{1227549D-7870-CEB1-E7F7-FBBFC059FCDF}"/>
              </a:ext>
            </a:extLst>
          </p:cNvPr>
          <p:cNvSpPr/>
          <p:nvPr/>
        </p:nvSpPr>
        <p:spPr>
          <a:xfrm>
            <a:off x="4372277" y="5554141"/>
            <a:ext cx="1965023" cy="513284"/>
          </a:xfrm>
          <a:prstGeom prst="rect">
            <a:avLst/>
          </a:prstGeom>
          <a:solidFill>
            <a:schemeClr val="accent6"/>
          </a:solidFill>
          <a:ln>
            <a:solidFill>
              <a:srgbClr val="B66D3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Si point dur ou demande d’éclaircissement</a:t>
            </a:r>
          </a:p>
        </p:txBody>
      </p:sp>
      <p:cxnSp>
        <p:nvCxnSpPr>
          <p:cNvPr id="19" name="Connecteur : en angle 18">
            <a:extLst>
              <a:ext uri="{FF2B5EF4-FFF2-40B4-BE49-F238E27FC236}">
                <a16:creationId xmlns:a16="http://schemas.microsoft.com/office/drawing/2014/main" id="{3D886FB8-B5F8-AF41-D2C0-31552499DC1C}"/>
              </a:ext>
            </a:extLst>
          </p:cNvPr>
          <p:cNvCxnSpPr>
            <a:cxnSpLocks/>
            <a:stCxn id="9" idx="2"/>
            <a:endCxn id="17" idx="0"/>
          </p:cNvCxnSpPr>
          <p:nvPr/>
        </p:nvCxnSpPr>
        <p:spPr>
          <a:xfrm rot="5400000">
            <a:off x="2876192" y="4525543"/>
            <a:ext cx="584974" cy="1472223"/>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A6D750AE-AF41-681A-C2F8-255937874E7E}"/>
              </a:ext>
            </a:extLst>
          </p:cNvPr>
          <p:cNvCxnSpPr>
            <a:cxnSpLocks/>
            <a:stCxn id="18" idx="3"/>
            <a:endCxn id="9" idx="3"/>
          </p:cNvCxnSpPr>
          <p:nvPr/>
        </p:nvCxnSpPr>
        <p:spPr>
          <a:xfrm flipH="1" flipV="1">
            <a:off x="5510257" y="4762077"/>
            <a:ext cx="827043" cy="1048706"/>
          </a:xfrm>
          <a:prstGeom prst="bentConnector3">
            <a:avLst>
              <a:gd name="adj1" fmla="val -2764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D30AA75-1FA3-D160-E101-226739987AD4}"/>
              </a:ext>
            </a:extLst>
          </p:cNvPr>
          <p:cNvCxnSpPr>
            <a:cxnSpLocks/>
            <a:stCxn id="18" idx="2"/>
            <a:endCxn id="11" idx="0"/>
          </p:cNvCxnSpPr>
          <p:nvPr/>
        </p:nvCxnSpPr>
        <p:spPr>
          <a:xfrm flipH="1">
            <a:off x="5354788" y="6067425"/>
            <a:ext cx="1" cy="3993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7B4C8EC-0FDB-DFF8-712C-65237F00C68A}"/>
              </a:ext>
            </a:extLst>
          </p:cNvPr>
          <p:cNvPicPr>
            <a:picLocks noChangeAspect="1"/>
          </p:cNvPicPr>
          <p:nvPr/>
        </p:nvPicPr>
        <p:blipFill>
          <a:blip r:embed="rId2"/>
          <a:stretch>
            <a:fillRect/>
          </a:stretch>
        </p:blipFill>
        <p:spPr>
          <a:xfrm>
            <a:off x="6758597" y="3036580"/>
            <a:ext cx="2363981" cy="1680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Image 22">
            <a:extLst>
              <a:ext uri="{FF2B5EF4-FFF2-40B4-BE49-F238E27FC236}">
                <a16:creationId xmlns:a16="http://schemas.microsoft.com/office/drawing/2014/main" id="{ADDC6E95-2140-243F-547C-F8ED0EF05F52}"/>
              </a:ext>
            </a:extLst>
          </p:cNvPr>
          <p:cNvPicPr>
            <a:picLocks noChangeAspect="1"/>
          </p:cNvPicPr>
          <p:nvPr/>
        </p:nvPicPr>
        <p:blipFill>
          <a:blip r:embed="rId3"/>
          <a:stretch>
            <a:fillRect/>
          </a:stretch>
        </p:blipFill>
        <p:spPr>
          <a:xfrm>
            <a:off x="7350552" y="3671756"/>
            <a:ext cx="2368463" cy="1673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Image 23">
            <a:extLst>
              <a:ext uri="{FF2B5EF4-FFF2-40B4-BE49-F238E27FC236}">
                <a16:creationId xmlns:a16="http://schemas.microsoft.com/office/drawing/2014/main" id="{70649F13-44F4-B41D-0C1C-A1D032915237}"/>
              </a:ext>
            </a:extLst>
          </p:cNvPr>
          <p:cNvPicPr>
            <a:picLocks noChangeAspect="1"/>
          </p:cNvPicPr>
          <p:nvPr/>
        </p:nvPicPr>
        <p:blipFill>
          <a:blip r:embed="rId4"/>
          <a:stretch>
            <a:fillRect/>
          </a:stretch>
        </p:blipFill>
        <p:spPr>
          <a:xfrm>
            <a:off x="7967853" y="4350228"/>
            <a:ext cx="2350536" cy="1664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Espace réservé du contenu 2">
            <a:extLst>
              <a:ext uri="{FF2B5EF4-FFF2-40B4-BE49-F238E27FC236}">
                <a16:creationId xmlns:a16="http://schemas.microsoft.com/office/drawing/2014/main" id="{EA1AB850-8FBB-140D-5099-B70DB3EB8DA3}"/>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8"/>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4" name="Espace réservé du contenu 3">
            <a:extLst>
              <a:ext uri="{FF2B5EF4-FFF2-40B4-BE49-F238E27FC236}">
                <a16:creationId xmlns:a16="http://schemas.microsoft.com/office/drawing/2014/main" id="{B76EBB8B-DB8D-5190-44FA-57BF70D0C8EC}"/>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Process de validation des candidatures</a:t>
            </a:r>
          </a:p>
        </p:txBody>
      </p:sp>
    </p:spTree>
    <p:extLst>
      <p:ext uri="{BB962C8B-B14F-4D97-AF65-F5344CB8AC3E}">
        <p14:creationId xmlns:p14="http://schemas.microsoft.com/office/powerpoint/2010/main" val="361525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FE59C-712F-4C3C-9576-76713A91F986}"/>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9CAE0A57-6E99-4892-A291-A0AB9B3EFB58}"/>
              </a:ext>
            </a:extLst>
          </p:cNvPr>
          <p:cNvSpPr>
            <a:spLocks noGrp="1"/>
          </p:cNvSpPr>
          <p:nvPr>
            <p:ph type="subTitle" idx="4"/>
          </p:nvPr>
        </p:nvSpPr>
        <p:spPr/>
        <p:txBody>
          <a:bodyPr/>
          <a:lstStyle/>
          <a:p>
            <a:r>
              <a:rPr lang="fr-FR" sz="3200" i="1" dirty="0">
                <a:solidFill>
                  <a:srgbClr val="223D84"/>
                </a:solidFill>
              </a:rPr>
              <a:t>Intégrer le CFF</a:t>
            </a:r>
            <a:endParaRPr lang="fr-FR" sz="4000" b="1" dirty="0">
              <a:solidFill>
                <a:srgbClr val="223D84"/>
              </a:solidFill>
            </a:endParaRPr>
          </a:p>
        </p:txBody>
      </p:sp>
      <p:sp>
        <p:nvSpPr>
          <p:cNvPr id="5" name="ZoneTexte 4">
            <a:extLst>
              <a:ext uri="{FF2B5EF4-FFF2-40B4-BE49-F238E27FC236}">
                <a16:creationId xmlns:a16="http://schemas.microsoft.com/office/drawing/2014/main" id="{77B7019F-8D4E-41F6-8A49-CD6692CA444C}"/>
              </a:ext>
            </a:extLst>
          </p:cNvPr>
          <p:cNvSpPr txBox="1"/>
          <p:nvPr/>
        </p:nvSpPr>
        <p:spPr>
          <a:xfrm>
            <a:off x="187459" y="1965067"/>
            <a:ext cx="10242801" cy="5016758"/>
          </a:xfrm>
          <a:prstGeom prst="rect">
            <a:avLst/>
          </a:prstGeom>
          <a:noFill/>
        </p:spPr>
        <p:txBody>
          <a:bodyPr wrap="square" rtlCol="0">
            <a:spAutoFit/>
          </a:bodyPr>
          <a:lstStyle/>
          <a:p>
            <a:pPr marL="800100" lvl="1" indent="-342900">
              <a:buFont typeface="Arial" panose="020B0604020202020204" pitchFamily="34" charset="0"/>
              <a:buChar char="•"/>
            </a:pPr>
            <a:r>
              <a:rPr lang="fr-FR" sz="2000" dirty="0"/>
              <a:t>Afin de pouvoir étudier votre candidature, vous êtes invité à remplir le formulaire ci-après et à le retourner complété sur l’adresse </a:t>
            </a:r>
            <a:r>
              <a:rPr lang="fr-FR" sz="2000" dirty="0">
                <a:hlinkClick r:id="rId2"/>
              </a:rPr>
              <a:t>cff@nae.fr</a:t>
            </a:r>
            <a:r>
              <a:rPr lang="fr-FR" sz="2000" dirty="0"/>
              <a:t>.</a:t>
            </a:r>
          </a:p>
          <a:p>
            <a:pPr marL="800100" lvl="1" indent="-342900">
              <a:buFont typeface="Arial" panose="020B0604020202020204" pitchFamily="34" charset="0"/>
              <a:buChar char="•"/>
            </a:pPr>
            <a:endParaRPr lang="fr-FR" sz="2000" dirty="0"/>
          </a:p>
          <a:p>
            <a:pPr marL="800100" lvl="1" indent="-342900">
              <a:buFont typeface="Arial" panose="020B0604020202020204" pitchFamily="34" charset="0"/>
              <a:buChar char="•"/>
            </a:pPr>
            <a:r>
              <a:rPr lang="fr-FR" sz="2000" dirty="0"/>
              <a:t>Ce document sera alors étudié par les membres du comité de pilotage pour valider ou non cette candidature, en cohérence avec la feuille de route du CFF.</a:t>
            </a:r>
          </a:p>
          <a:p>
            <a:pPr marL="800100" lvl="1" indent="-342900">
              <a:buFont typeface="Arial" panose="020B0604020202020204" pitchFamily="34" charset="0"/>
              <a:buChar char="•"/>
            </a:pPr>
            <a:endParaRPr lang="fr-FR" sz="2000" dirty="0"/>
          </a:p>
          <a:p>
            <a:pPr lvl="1"/>
            <a:r>
              <a:rPr lang="fr-FR" sz="2000" dirty="0"/>
              <a:t>Ce formulaire a plusieurs vocations :</a:t>
            </a:r>
          </a:p>
          <a:p>
            <a:pPr marL="800100" lvl="1" indent="-342900">
              <a:buFont typeface="+mj-lt"/>
              <a:buAutoNum type="arabicPeriod"/>
            </a:pPr>
            <a:r>
              <a:rPr lang="fr-FR" sz="2000" dirty="0"/>
              <a:t>Collecter vos compétences et identifier vous atouts en termes d’expertise dans la fiabilité des systèmes et des composants électroniques.</a:t>
            </a:r>
          </a:p>
          <a:p>
            <a:pPr marL="800100" lvl="1" indent="-342900">
              <a:buFont typeface="+mj-lt"/>
              <a:buAutoNum type="arabicPeriod"/>
            </a:pPr>
            <a:r>
              <a:rPr lang="fr-FR" sz="2000" dirty="0"/>
              <a:t>Soumettre votre candidature au Comité de Pilotage et identifier votre positionnement sur thématiques / domaines / expertises.</a:t>
            </a:r>
          </a:p>
          <a:p>
            <a:pPr marL="800100" lvl="1" indent="-342900">
              <a:buFont typeface="+mj-lt"/>
              <a:buAutoNum type="arabicPeriod"/>
            </a:pPr>
            <a:r>
              <a:rPr lang="fr-FR" sz="2000" dirty="0"/>
              <a:t>Proposer un format standard de résumé qui sera exploité sur la cartographie sur le futur site du CFF pour présenter votre structure. En effet, en cliquant sur l’icône correspondant à la position géographique de l’entité, l’internaute verra apparaitre votre fiche avec les informations qui auront été mentionnées par le membre. Il est alors possible de télécharger la fiche de l’acteur, au format PDF.</a:t>
            </a:r>
          </a:p>
        </p:txBody>
      </p:sp>
      <p:sp>
        <p:nvSpPr>
          <p:cNvPr id="7" name="Espace réservé du contenu 2">
            <a:extLst>
              <a:ext uri="{FF2B5EF4-FFF2-40B4-BE49-F238E27FC236}">
                <a16:creationId xmlns:a16="http://schemas.microsoft.com/office/drawing/2014/main" id="{AF36CB5F-AEBB-D450-B34B-644BB56953D4}"/>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4" name="Espace réservé du contenu 3">
            <a:extLst>
              <a:ext uri="{FF2B5EF4-FFF2-40B4-BE49-F238E27FC236}">
                <a16:creationId xmlns:a16="http://schemas.microsoft.com/office/drawing/2014/main" id="{59D0712D-A645-DC30-6122-F00A035C16DE}"/>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Pourquoi un formulaire ?</a:t>
            </a:r>
          </a:p>
        </p:txBody>
      </p:sp>
    </p:spTree>
    <p:extLst>
      <p:ext uri="{BB962C8B-B14F-4D97-AF65-F5344CB8AC3E}">
        <p14:creationId xmlns:p14="http://schemas.microsoft.com/office/powerpoint/2010/main" val="91112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35CCE-747E-741C-E4A2-1C82C9383AEA}"/>
              </a:ext>
            </a:extLst>
          </p:cNvPr>
          <p:cNvSpPr>
            <a:spLocks noGrp="1"/>
          </p:cNvSpPr>
          <p:nvPr>
            <p:ph type="title"/>
          </p:nvPr>
        </p:nvSpPr>
        <p:spPr>
          <a:xfrm>
            <a:off x="4501641" y="3587724"/>
            <a:ext cx="5692775" cy="1107996"/>
          </a:xfrm>
        </p:spPr>
        <p:txBody>
          <a:bodyPr/>
          <a:lstStyle/>
          <a:p>
            <a:r>
              <a:rPr lang="fr-FR" dirty="0"/>
              <a:t>Formulaire à compléter</a:t>
            </a:r>
            <a:br>
              <a:rPr lang="fr-FR" dirty="0"/>
            </a:br>
            <a:r>
              <a:rPr lang="fr-FR" dirty="0"/>
              <a:t>par le candidat</a:t>
            </a:r>
          </a:p>
        </p:txBody>
      </p:sp>
    </p:spTree>
    <p:extLst>
      <p:ext uri="{BB962C8B-B14F-4D97-AF65-F5344CB8AC3E}">
        <p14:creationId xmlns:p14="http://schemas.microsoft.com/office/powerpoint/2010/main" val="409431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80542BAA-E0CF-4495-96B9-B5D7DFC624BE}"/>
              </a:ext>
            </a:extLst>
          </p:cNvPr>
          <p:cNvSpPr/>
          <p:nvPr/>
        </p:nvSpPr>
        <p:spPr>
          <a:xfrm>
            <a:off x="197611" y="2875923"/>
            <a:ext cx="5706226" cy="3364270"/>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a:solidFill>
                  <a:srgbClr val="223D84"/>
                </a:solidFill>
              </a:rPr>
              <a:t>Descriptif permettant de connaître votre entité (50 mots maximum) </a:t>
            </a:r>
          </a:p>
          <a:p>
            <a:r>
              <a:rPr lang="fr-FR" sz="1400" dirty="0">
                <a:solidFill>
                  <a:srgbClr val="223D84"/>
                </a:solidFill>
              </a:rPr>
              <a:t>(Savoirs-faires, expertise, offre de service ou offre de produit, …</a:t>
            </a:r>
          </a:p>
          <a:p>
            <a:endParaRPr lang="fr-FR" sz="1400" dirty="0">
              <a:solidFill>
                <a:srgbClr val="223D84"/>
              </a:solidFill>
            </a:endParaRPr>
          </a:p>
          <a:p>
            <a:endParaRPr lang="fr-FR" sz="1400" dirty="0">
              <a:solidFill>
                <a:srgbClr val="223D84"/>
              </a:solidFill>
            </a:endParaRPr>
          </a:p>
          <a:p>
            <a:r>
              <a:rPr lang="fr-FR" sz="1400" dirty="0">
                <a:solidFill>
                  <a:srgbClr val="223D84"/>
                </a:solidFill>
              </a:rPr>
              <a:t>Descriptif permettant de connaître votre expertise (50 mots maximum)</a:t>
            </a:r>
          </a:p>
          <a:p>
            <a:r>
              <a:rPr lang="fr-FR" sz="1400" dirty="0">
                <a:solidFill>
                  <a:srgbClr val="223D84"/>
                </a:solidFill>
              </a:rPr>
              <a:t>(Formation, Parcours professionnel, expertise, encadrement, projet, …)</a:t>
            </a:r>
          </a:p>
          <a:p>
            <a:endParaRPr lang="fr-FR" sz="1400" dirty="0">
              <a:solidFill>
                <a:srgbClr val="223D84"/>
              </a:solidFill>
            </a:endParaRPr>
          </a:p>
        </p:txBody>
      </p:sp>
      <p:sp>
        <p:nvSpPr>
          <p:cNvPr id="21" name="Rectangle : coins arrondis 20">
            <a:extLst>
              <a:ext uri="{FF2B5EF4-FFF2-40B4-BE49-F238E27FC236}">
                <a16:creationId xmlns:a16="http://schemas.microsoft.com/office/drawing/2014/main" id="{793F8B2F-ED58-4B2A-AB2C-6EDFE2984EE2}"/>
              </a:ext>
            </a:extLst>
          </p:cNvPr>
          <p:cNvSpPr/>
          <p:nvPr/>
        </p:nvSpPr>
        <p:spPr>
          <a:xfrm>
            <a:off x="197611" y="1628745"/>
            <a:ext cx="1355014" cy="1152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23D84"/>
                </a:solidFill>
              </a:rPr>
              <a:t>LOGO</a:t>
            </a:r>
          </a:p>
        </p:txBody>
      </p:sp>
      <p:sp>
        <p:nvSpPr>
          <p:cNvPr id="20" name="ZoneTexte 19">
            <a:extLst>
              <a:ext uri="{FF2B5EF4-FFF2-40B4-BE49-F238E27FC236}">
                <a16:creationId xmlns:a16="http://schemas.microsoft.com/office/drawing/2014/main" id="{F054CEBA-46E2-4779-9500-7870C7CC0FAC}"/>
              </a:ext>
            </a:extLst>
          </p:cNvPr>
          <p:cNvSpPr txBox="1"/>
          <p:nvPr/>
        </p:nvSpPr>
        <p:spPr>
          <a:xfrm>
            <a:off x="6050325" y="1580946"/>
            <a:ext cx="1887627" cy="1200507"/>
          </a:xfrm>
          <a:prstGeom prst="rect">
            <a:avLst/>
          </a:prstGeom>
          <a:noFill/>
        </p:spPr>
        <p:txBody>
          <a:bodyPr wrap="square">
            <a:spAutoFit/>
          </a:bodyPr>
          <a:lstStyle/>
          <a:p>
            <a:r>
              <a:rPr lang="fr-FR" sz="1600" b="1" dirty="0">
                <a:solidFill>
                  <a:srgbClr val="223D84"/>
                </a:solidFill>
              </a:rPr>
              <a:t>Type </a:t>
            </a:r>
          </a:p>
          <a:p>
            <a:pPr marL="355636" lvl="1"/>
            <a:r>
              <a:rPr lang="fr-FR" sz="1400" dirty="0">
                <a:solidFill>
                  <a:srgbClr val="223D84"/>
                </a:solidFill>
              </a:rPr>
              <a:t>Académique</a:t>
            </a:r>
          </a:p>
          <a:p>
            <a:pPr marL="355636" lvl="1"/>
            <a:r>
              <a:rPr lang="fr-FR" sz="1400" dirty="0">
                <a:solidFill>
                  <a:srgbClr val="223D84"/>
                </a:solidFill>
              </a:rPr>
              <a:t>Industriel</a:t>
            </a:r>
          </a:p>
          <a:p>
            <a:pPr marL="355636" lvl="1"/>
            <a:r>
              <a:rPr lang="fr-FR" sz="1400" dirty="0">
                <a:solidFill>
                  <a:srgbClr val="223D84"/>
                </a:solidFill>
              </a:rPr>
              <a:t>Cluster</a:t>
            </a:r>
          </a:p>
          <a:p>
            <a:pPr marL="355636" lvl="1"/>
            <a:r>
              <a:rPr lang="fr-FR" sz="1400" dirty="0">
                <a:solidFill>
                  <a:srgbClr val="223D84"/>
                </a:solidFill>
              </a:rPr>
              <a:t>Société savante</a:t>
            </a:r>
          </a:p>
        </p:txBody>
      </p:sp>
      <p:sp>
        <p:nvSpPr>
          <p:cNvPr id="22" name="ZoneTexte 21">
            <a:extLst>
              <a:ext uri="{FF2B5EF4-FFF2-40B4-BE49-F238E27FC236}">
                <a16:creationId xmlns:a16="http://schemas.microsoft.com/office/drawing/2014/main" id="{FB51AE98-D28F-48BE-8EA2-22FDF424C60C}"/>
              </a:ext>
            </a:extLst>
          </p:cNvPr>
          <p:cNvSpPr txBox="1"/>
          <p:nvPr/>
        </p:nvSpPr>
        <p:spPr>
          <a:xfrm>
            <a:off x="1603128" y="1629013"/>
            <a:ext cx="4965434" cy="1077378"/>
          </a:xfrm>
          <a:prstGeom prst="rect">
            <a:avLst/>
          </a:prstGeom>
          <a:noFill/>
        </p:spPr>
        <p:txBody>
          <a:bodyPr wrap="square">
            <a:spAutoFit/>
          </a:bodyPr>
          <a:lstStyle/>
          <a:p>
            <a:pPr defTabSz="995607">
              <a:defRPr/>
            </a:pPr>
            <a:r>
              <a:rPr lang="fr-FR" sz="1600" b="1" dirty="0">
                <a:solidFill>
                  <a:srgbClr val="223D84"/>
                </a:solidFill>
                <a:latin typeface="Calibri" panose="020F0502020204030204"/>
              </a:rPr>
              <a:t>Structure</a:t>
            </a:r>
            <a:r>
              <a:rPr lang="fr-FR" sz="1600" dirty="0">
                <a:solidFill>
                  <a:srgbClr val="223D84"/>
                </a:solidFill>
                <a:latin typeface="Calibri" panose="020F0502020204030204"/>
              </a:rPr>
              <a:t> :</a:t>
            </a:r>
            <a:r>
              <a:rPr lang="fr-FR" sz="1600" b="1" dirty="0">
                <a:solidFill>
                  <a:srgbClr val="223D84"/>
                </a:solidFill>
                <a:latin typeface="Calibri" panose="020F0502020204030204"/>
              </a:rPr>
              <a:t> </a:t>
            </a:r>
          </a:p>
          <a:p>
            <a:pPr defTabSz="995607">
              <a:defRPr/>
            </a:pPr>
            <a:r>
              <a:rPr lang="fr-FR" sz="1600" b="1" dirty="0">
                <a:solidFill>
                  <a:srgbClr val="223D84"/>
                </a:solidFill>
                <a:latin typeface="Calibri" panose="020F0502020204030204"/>
              </a:rPr>
              <a:t>Adresse</a:t>
            </a:r>
            <a:r>
              <a:rPr lang="fr-FR" sz="1600" dirty="0">
                <a:solidFill>
                  <a:srgbClr val="223D84"/>
                </a:solidFill>
                <a:latin typeface="Calibri" panose="020F0502020204030204"/>
              </a:rPr>
              <a:t> </a:t>
            </a:r>
            <a:r>
              <a:rPr lang="fr-FR" sz="1600" b="1" dirty="0">
                <a:solidFill>
                  <a:srgbClr val="223D84"/>
                </a:solidFill>
                <a:latin typeface="Calibri" panose="020F0502020204030204"/>
              </a:rPr>
              <a:t>:</a:t>
            </a:r>
            <a:r>
              <a:rPr lang="fr-FR" sz="1600" dirty="0">
                <a:solidFill>
                  <a:srgbClr val="223D84"/>
                </a:solidFill>
                <a:latin typeface="Calibri" panose="020F0502020204030204"/>
              </a:rPr>
              <a:t> </a:t>
            </a:r>
          </a:p>
          <a:p>
            <a:pPr defTabSz="995607">
              <a:defRPr/>
            </a:pPr>
            <a:endParaRPr lang="fr-FR" sz="1600" dirty="0">
              <a:solidFill>
                <a:srgbClr val="223D84"/>
              </a:solidFill>
              <a:latin typeface="Calibri" panose="020F0502020204030204"/>
            </a:endParaRPr>
          </a:p>
          <a:p>
            <a:pPr defTabSz="995607">
              <a:defRPr/>
            </a:pPr>
            <a:r>
              <a:rPr lang="fr-FR" sz="1600" b="1" dirty="0">
                <a:solidFill>
                  <a:srgbClr val="223D84"/>
                </a:solidFill>
                <a:latin typeface="Calibri" panose="020F0502020204030204"/>
              </a:rPr>
              <a:t>Contact : </a:t>
            </a:r>
            <a:r>
              <a:rPr lang="fr-FR" sz="1600" dirty="0">
                <a:solidFill>
                  <a:srgbClr val="223D84"/>
                </a:solidFill>
                <a:latin typeface="Calibri" panose="020F0502020204030204"/>
              </a:rPr>
              <a:t>NOM, Prénom Mail</a:t>
            </a:r>
          </a:p>
        </p:txBody>
      </p:sp>
      <p:grpSp>
        <p:nvGrpSpPr>
          <p:cNvPr id="3" name="Groupe 2">
            <a:extLst>
              <a:ext uri="{FF2B5EF4-FFF2-40B4-BE49-F238E27FC236}">
                <a16:creationId xmlns:a16="http://schemas.microsoft.com/office/drawing/2014/main" id="{F017E159-EC9F-4FEF-9D77-05DB481B4E71}"/>
              </a:ext>
            </a:extLst>
          </p:cNvPr>
          <p:cNvGrpSpPr/>
          <p:nvPr/>
        </p:nvGrpSpPr>
        <p:grpSpPr>
          <a:xfrm>
            <a:off x="197610" y="6321485"/>
            <a:ext cx="6120909" cy="608142"/>
            <a:chOff x="123041" y="6319520"/>
            <a:chExt cx="6191698" cy="608052"/>
          </a:xfrm>
        </p:grpSpPr>
        <p:sp>
          <p:nvSpPr>
            <p:cNvPr id="12" name="Rectangle : coins arrondis 11">
              <a:extLst>
                <a:ext uri="{FF2B5EF4-FFF2-40B4-BE49-F238E27FC236}">
                  <a16:creationId xmlns:a16="http://schemas.microsoft.com/office/drawing/2014/main" id="{A0F5A92E-8BA2-4D9E-B495-774475599CD3}"/>
                </a:ext>
              </a:extLst>
            </p:cNvPr>
            <p:cNvSpPr/>
            <p:nvPr/>
          </p:nvSpPr>
          <p:spPr>
            <a:xfrm>
              <a:off x="123041" y="6319520"/>
              <a:ext cx="5772220" cy="608052"/>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sz="1400" b="1" dirty="0">
                  <a:solidFill>
                    <a:srgbClr val="223D84"/>
                  </a:solidFill>
                </a:rPr>
                <a:t>Participez vous à des groupes de normalisation ?</a:t>
              </a:r>
            </a:p>
            <a:p>
              <a:endParaRPr lang="fr-FR" sz="1400" b="1" dirty="0">
                <a:solidFill>
                  <a:srgbClr val="223D84"/>
                </a:solidFill>
              </a:endParaRPr>
            </a:p>
            <a:p>
              <a:r>
                <a:rPr lang="fr-FR" sz="1400" b="1" dirty="0">
                  <a:solidFill>
                    <a:srgbClr val="223D84"/>
                  </a:solidFill>
                </a:rPr>
                <a:t> </a:t>
              </a:r>
            </a:p>
          </p:txBody>
        </p:sp>
        <p:sp>
          <p:nvSpPr>
            <p:cNvPr id="16" name="Rectangle : coins arrondis 15">
              <a:extLst>
                <a:ext uri="{FF2B5EF4-FFF2-40B4-BE49-F238E27FC236}">
                  <a16:creationId xmlns:a16="http://schemas.microsoft.com/office/drawing/2014/main" id="{5B36CCBE-529C-4BA4-8444-B096B32008A6}"/>
                </a:ext>
              </a:extLst>
            </p:cNvPr>
            <p:cNvSpPr/>
            <p:nvPr/>
          </p:nvSpPr>
          <p:spPr>
            <a:xfrm>
              <a:off x="123041" y="6573520"/>
              <a:ext cx="892959" cy="354052"/>
            </a:xfrm>
            <a:prstGeom prst="roundRect">
              <a:avLst>
                <a:gd name="adj" fmla="val 61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noAutofit/>
            </a:bodyPr>
            <a:lstStyle/>
            <a:p>
              <a:pPr marL="285779" indent="-285779">
                <a:buFont typeface="Wingdings" panose="05000000000000000000" pitchFamily="2" charset="2"/>
                <a:buChar char="q"/>
              </a:pPr>
              <a:r>
                <a:rPr lang="fr-FR" sz="1400" dirty="0">
                  <a:solidFill>
                    <a:srgbClr val="223D84"/>
                  </a:solidFill>
                </a:rPr>
                <a:t>Non</a:t>
              </a:r>
            </a:p>
          </p:txBody>
        </p:sp>
        <p:sp>
          <p:nvSpPr>
            <p:cNvPr id="17" name="Rectangle : coins arrondis 16">
              <a:extLst>
                <a:ext uri="{FF2B5EF4-FFF2-40B4-BE49-F238E27FC236}">
                  <a16:creationId xmlns:a16="http://schemas.microsoft.com/office/drawing/2014/main" id="{CEBE3BF5-EB25-487D-B7A5-206526A62F0B}"/>
                </a:ext>
              </a:extLst>
            </p:cNvPr>
            <p:cNvSpPr/>
            <p:nvPr/>
          </p:nvSpPr>
          <p:spPr>
            <a:xfrm>
              <a:off x="1016000" y="6573520"/>
              <a:ext cx="5298739" cy="354052"/>
            </a:xfrm>
            <a:prstGeom prst="roundRect">
              <a:avLst>
                <a:gd name="adj" fmla="val 61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noAutofit/>
            </a:bodyPr>
            <a:lstStyle/>
            <a:p>
              <a:pPr marL="285779" indent="-285779">
                <a:buFont typeface="Wingdings" panose="05000000000000000000" pitchFamily="2" charset="2"/>
                <a:buChar char="q"/>
              </a:pPr>
              <a:r>
                <a:rPr lang="fr-FR" sz="1400" dirty="0">
                  <a:solidFill>
                    <a:srgbClr val="223D84"/>
                  </a:solidFill>
                </a:rPr>
                <a:t>Si oui, lesquels : </a:t>
              </a:r>
            </a:p>
          </p:txBody>
        </p:sp>
      </p:grpSp>
      <p:pic>
        <p:nvPicPr>
          <p:cNvPr id="19" name="Image 18">
            <a:extLst>
              <a:ext uri="{FF2B5EF4-FFF2-40B4-BE49-F238E27FC236}">
                <a16:creationId xmlns:a16="http://schemas.microsoft.com/office/drawing/2014/main" id="{88D1D15B-F735-4CA5-86F1-82F7477D1B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76428" y="4036548"/>
            <a:ext cx="252037" cy="252037"/>
          </a:xfrm>
          <a:prstGeom prst="rect">
            <a:avLst/>
          </a:prstGeom>
        </p:spPr>
      </p:pic>
      <p:pic>
        <p:nvPicPr>
          <p:cNvPr id="23" name="Image 22">
            <a:extLst>
              <a:ext uri="{FF2B5EF4-FFF2-40B4-BE49-F238E27FC236}">
                <a16:creationId xmlns:a16="http://schemas.microsoft.com/office/drawing/2014/main" id="{49AE20E3-3259-41B0-905A-B7C5F9B417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08432" y="3244851"/>
            <a:ext cx="188028" cy="252037"/>
          </a:xfrm>
          <a:prstGeom prst="rect">
            <a:avLst/>
          </a:prstGeom>
        </p:spPr>
      </p:pic>
      <p:pic>
        <p:nvPicPr>
          <p:cNvPr id="25" name="Image 24">
            <a:extLst>
              <a:ext uri="{FF2B5EF4-FFF2-40B4-BE49-F238E27FC236}">
                <a16:creationId xmlns:a16="http://schemas.microsoft.com/office/drawing/2014/main" id="{557A57BC-C786-4300-9D85-7B1DEA61D2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6428" y="3632070"/>
            <a:ext cx="252037" cy="252037"/>
          </a:xfrm>
          <a:prstGeom prst="rect">
            <a:avLst/>
          </a:prstGeom>
        </p:spPr>
      </p:pic>
      <p:pic>
        <p:nvPicPr>
          <p:cNvPr id="30" name="Image 29">
            <a:extLst>
              <a:ext uri="{FF2B5EF4-FFF2-40B4-BE49-F238E27FC236}">
                <a16:creationId xmlns:a16="http://schemas.microsoft.com/office/drawing/2014/main" id="{4436B292-7303-4C99-B44D-D46F7EB720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6985" y="4892344"/>
            <a:ext cx="250923" cy="252037"/>
          </a:xfrm>
          <a:prstGeom prst="rect">
            <a:avLst/>
          </a:prstGeom>
        </p:spPr>
      </p:pic>
      <p:pic>
        <p:nvPicPr>
          <p:cNvPr id="32" name="Image 31">
            <a:extLst>
              <a:ext uri="{FF2B5EF4-FFF2-40B4-BE49-F238E27FC236}">
                <a16:creationId xmlns:a16="http://schemas.microsoft.com/office/drawing/2014/main" id="{1B7EAACB-C51F-4147-A018-28CA20D753C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76428" y="5368149"/>
            <a:ext cx="252037" cy="252037"/>
          </a:xfrm>
          <a:prstGeom prst="rect">
            <a:avLst/>
          </a:prstGeom>
        </p:spPr>
      </p:pic>
      <p:pic>
        <p:nvPicPr>
          <p:cNvPr id="33" name="Image 32">
            <a:extLst>
              <a:ext uri="{FF2B5EF4-FFF2-40B4-BE49-F238E27FC236}">
                <a16:creationId xmlns:a16="http://schemas.microsoft.com/office/drawing/2014/main" id="{FF29A25E-AB06-47D6-AEA0-DCD96ED16BD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25478" y="5813469"/>
            <a:ext cx="353938" cy="252037"/>
          </a:xfrm>
          <a:prstGeom prst="rect">
            <a:avLst/>
          </a:prstGeom>
        </p:spPr>
      </p:pic>
      <p:pic>
        <p:nvPicPr>
          <p:cNvPr id="34" name="Image 33">
            <a:extLst>
              <a:ext uri="{FF2B5EF4-FFF2-40B4-BE49-F238E27FC236}">
                <a16:creationId xmlns:a16="http://schemas.microsoft.com/office/drawing/2014/main" id="{6F543E92-0DCF-4623-98D6-2E4827E3D8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76428" y="6106366"/>
            <a:ext cx="252037" cy="252037"/>
          </a:xfrm>
          <a:prstGeom prst="rect">
            <a:avLst/>
          </a:prstGeom>
        </p:spPr>
      </p:pic>
      <p:pic>
        <p:nvPicPr>
          <p:cNvPr id="35" name="Image 34">
            <a:extLst>
              <a:ext uri="{FF2B5EF4-FFF2-40B4-BE49-F238E27FC236}">
                <a16:creationId xmlns:a16="http://schemas.microsoft.com/office/drawing/2014/main" id="{EC9F0872-1AAC-4879-A38D-F3910F0E36F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76428" y="6389102"/>
            <a:ext cx="252037" cy="252037"/>
          </a:xfrm>
          <a:prstGeom prst="rect">
            <a:avLst/>
          </a:prstGeom>
        </p:spPr>
      </p:pic>
      <p:pic>
        <p:nvPicPr>
          <p:cNvPr id="36" name="Image 35">
            <a:extLst>
              <a:ext uri="{FF2B5EF4-FFF2-40B4-BE49-F238E27FC236}">
                <a16:creationId xmlns:a16="http://schemas.microsoft.com/office/drawing/2014/main" id="{48BE5433-8515-4051-9586-3D956A252B8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080591" y="6671839"/>
            <a:ext cx="243713" cy="252037"/>
          </a:xfrm>
          <a:prstGeom prst="rect">
            <a:avLst/>
          </a:prstGeom>
        </p:spPr>
      </p:pic>
      <p:pic>
        <p:nvPicPr>
          <p:cNvPr id="40" name="Image 39">
            <a:extLst>
              <a:ext uri="{FF2B5EF4-FFF2-40B4-BE49-F238E27FC236}">
                <a16:creationId xmlns:a16="http://schemas.microsoft.com/office/drawing/2014/main" id="{C079C05B-8ACC-4162-8EA2-47C44E02BF83}"/>
              </a:ext>
            </a:extLst>
          </p:cNvPr>
          <p:cNvPicPr>
            <a:picLocks noChangeAspect="1"/>
          </p:cNvPicPr>
          <p:nvPr/>
        </p:nvPicPr>
        <p:blipFill>
          <a:blip r:embed="rId11"/>
          <a:stretch>
            <a:fillRect/>
          </a:stretch>
        </p:blipFill>
        <p:spPr>
          <a:xfrm>
            <a:off x="6088463" y="2325218"/>
            <a:ext cx="195399" cy="216032"/>
          </a:xfrm>
          <a:prstGeom prst="rect">
            <a:avLst/>
          </a:prstGeom>
        </p:spPr>
      </p:pic>
      <p:pic>
        <p:nvPicPr>
          <p:cNvPr id="41" name="Image 40">
            <a:extLst>
              <a:ext uri="{FF2B5EF4-FFF2-40B4-BE49-F238E27FC236}">
                <a16:creationId xmlns:a16="http://schemas.microsoft.com/office/drawing/2014/main" id="{F111ED26-0554-453E-9D57-4448ADBB1CB0}"/>
              </a:ext>
            </a:extLst>
          </p:cNvPr>
          <p:cNvPicPr>
            <a:picLocks noChangeAspect="1"/>
          </p:cNvPicPr>
          <p:nvPr/>
        </p:nvPicPr>
        <p:blipFill>
          <a:blip r:embed="rId12"/>
          <a:stretch>
            <a:fillRect/>
          </a:stretch>
        </p:blipFill>
        <p:spPr>
          <a:xfrm>
            <a:off x="6076427" y="2554204"/>
            <a:ext cx="216032" cy="216032"/>
          </a:xfrm>
          <a:prstGeom prst="rect">
            <a:avLst/>
          </a:prstGeom>
        </p:spPr>
      </p:pic>
      <p:pic>
        <p:nvPicPr>
          <p:cNvPr id="42" name="Image 41">
            <a:extLst>
              <a:ext uri="{FF2B5EF4-FFF2-40B4-BE49-F238E27FC236}">
                <a16:creationId xmlns:a16="http://schemas.microsoft.com/office/drawing/2014/main" id="{FC14B686-7CAF-4A06-985A-52ADD77C50C2}"/>
              </a:ext>
            </a:extLst>
          </p:cNvPr>
          <p:cNvPicPr>
            <a:picLocks noChangeAspect="1"/>
          </p:cNvPicPr>
          <p:nvPr/>
        </p:nvPicPr>
        <p:blipFill>
          <a:blip r:embed="rId13"/>
          <a:stretch>
            <a:fillRect/>
          </a:stretch>
        </p:blipFill>
        <p:spPr>
          <a:xfrm>
            <a:off x="6057504" y="2090962"/>
            <a:ext cx="248474" cy="216032"/>
          </a:xfrm>
          <a:prstGeom prst="rect">
            <a:avLst/>
          </a:prstGeom>
        </p:spPr>
      </p:pic>
      <p:pic>
        <p:nvPicPr>
          <p:cNvPr id="43" name="Image 42">
            <a:extLst>
              <a:ext uri="{FF2B5EF4-FFF2-40B4-BE49-F238E27FC236}">
                <a16:creationId xmlns:a16="http://schemas.microsoft.com/office/drawing/2014/main" id="{885803E3-F017-4505-8516-3A150447A0FA}"/>
              </a:ext>
            </a:extLst>
          </p:cNvPr>
          <p:cNvPicPr>
            <a:picLocks noChangeAspect="1"/>
          </p:cNvPicPr>
          <p:nvPr/>
        </p:nvPicPr>
        <p:blipFill>
          <a:blip r:embed="rId14"/>
          <a:stretch>
            <a:fillRect/>
          </a:stretch>
        </p:blipFill>
        <p:spPr>
          <a:xfrm>
            <a:off x="6096889" y="1859176"/>
            <a:ext cx="180955" cy="216032"/>
          </a:xfrm>
          <a:prstGeom prst="rect">
            <a:avLst/>
          </a:prstGeom>
        </p:spPr>
      </p:pic>
      <p:sp>
        <p:nvSpPr>
          <p:cNvPr id="37" name="ZoneTexte 36">
            <a:extLst>
              <a:ext uri="{FF2B5EF4-FFF2-40B4-BE49-F238E27FC236}">
                <a16:creationId xmlns:a16="http://schemas.microsoft.com/office/drawing/2014/main" id="{95708D49-0C9D-4F40-B3F4-BE116D329B6E}"/>
              </a:ext>
            </a:extLst>
          </p:cNvPr>
          <p:cNvSpPr txBox="1"/>
          <p:nvPr/>
        </p:nvSpPr>
        <p:spPr>
          <a:xfrm>
            <a:off x="7984517" y="1580946"/>
            <a:ext cx="2607844" cy="1113290"/>
          </a:xfrm>
          <a:prstGeom prst="rect">
            <a:avLst/>
          </a:prstGeom>
          <a:noFill/>
        </p:spPr>
        <p:txBody>
          <a:bodyPr wrap="square">
            <a:spAutoFit/>
          </a:bodyPr>
          <a:lstStyle/>
          <a:p>
            <a:r>
              <a:rPr lang="fr-FR" sz="1600" b="1" dirty="0">
                <a:solidFill>
                  <a:srgbClr val="223D84"/>
                </a:solidFill>
              </a:rPr>
              <a:t>Domaines </a:t>
            </a:r>
          </a:p>
          <a:p>
            <a:pPr marL="355636">
              <a:spcAft>
                <a:spcPts val="500"/>
              </a:spcAft>
            </a:pPr>
            <a:r>
              <a:rPr lang="fr-FR" sz="1400" dirty="0">
                <a:solidFill>
                  <a:srgbClr val="223D84"/>
                </a:solidFill>
              </a:rPr>
              <a:t>Modélisation et simulation</a:t>
            </a:r>
          </a:p>
          <a:p>
            <a:pPr marL="355636">
              <a:spcAft>
                <a:spcPts val="500"/>
              </a:spcAft>
            </a:pPr>
            <a:r>
              <a:rPr lang="fr-FR" sz="1400" dirty="0">
                <a:solidFill>
                  <a:srgbClr val="223D84"/>
                </a:solidFill>
              </a:rPr>
              <a:t>Expérimental (Essais)</a:t>
            </a:r>
          </a:p>
          <a:p>
            <a:pPr marL="355636">
              <a:spcAft>
                <a:spcPts val="500"/>
              </a:spcAft>
            </a:pPr>
            <a:r>
              <a:rPr lang="fr-FR" sz="1400" dirty="0">
                <a:solidFill>
                  <a:srgbClr val="223D84"/>
                </a:solidFill>
              </a:rPr>
              <a:t>Cycle de vie (Produits)</a:t>
            </a:r>
          </a:p>
        </p:txBody>
      </p:sp>
      <p:sp>
        <p:nvSpPr>
          <p:cNvPr id="38" name="ZoneTexte 37">
            <a:extLst>
              <a:ext uri="{FF2B5EF4-FFF2-40B4-BE49-F238E27FC236}">
                <a16:creationId xmlns:a16="http://schemas.microsoft.com/office/drawing/2014/main" id="{1971E366-6E68-428C-BC40-1A54C282FAC8}"/>
              </a:ext>
            </a:extLst>
          </p:cNvPr>
          <p:cNvSpPr txBox="1"/>
          <p:nvPr/>
        </p:nvSpPr>
        <p:spPr>
          <a:xfrm>
            <a:off x="7887639" y="1398112"/>
            <a:ext cx="2603985" cy="261649"/>
          </a:xfrm>
          <a:prstGeom prst="rect">
            <a:avLst/>
          </a:prstGeom>
          <a:noFill/>
        </p:spPr>
        <p:txBody>
          <a:bodyPr wrap="none" rtlCol="0">
            <a:spAutoFit/>
          </a:bodyPr>
          <a:lstStyle/>
          <a:p>
            <a:r>
              <a:rPr lang="fr-FR" sz="1100" i="1" dirty="0"/>
              <a:t>Mettre en gras le ou les champs concernés</a:t>
            </a:r>
          </a:p>
        </p:txBody>
      </p:sp>
      <p:pic>
        <p:nvPicPr>
          <p:cNvPr id="39" name="Image 38">
            <a:extLst>
              <a:ext uri="{FF2B5EF4-FFF2-40B4-BE49-F238E27FC236}">
                <a16:creationId xmlns:a16="http://schemas.microsoft.com/office/drawing/2014/main" id="{F6266463-95A9-4D34-9EDF-ABD5DD1DFFC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087685" y="1862436"/>
            <a:ext cx="311750" cy="252037"/>
          </a:xfrm>
          <a:prstGeom prst="rect">
            <a:avLst/>
          </a:prstGeom>
        </p:spPr>
      </p:pic>
      <p:pic>
        <p:nvPicPr>
          <p:cNvPr id="44" name="Image 43">
            <a:extLst>
              <a:ext uri="{FF2B5EF4-FFF2-40B4-BE49-F238E27FC236}">
                <a16:creationId xmlns:a16="http://schemas.microsoft.com/office/drawing/2014/main" id="{9BCB1E88-5694-4F23-89FA-3C6D839CD5BF}"/>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136544" y="2162735"/>
            <a:ext cx="214035" cy="252037"/>
          </a:xfrm>
          <a:prstGeom prst="rect">
            <a:avLst/>
          </a:prstGeom>
        </p:spPr>
      </p:pic>
      <p:pic>
        <p:nvPicPr>
          <p:cNvPr id="45" name="Image 44">
            <a:extLst>
              <a:ext uri="{FF2B5EF4-FFF2-40B4-BE49-F238E27FC236}">
                <a16:creationId xmlns:a16="http://schemas.microsoft.com/office/drawing/2014/main" id="{2CB942A0-2463-4465-948F-FEFB0D215A8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130885" y="2463033"/>
            <a:ext cx="225352" cy="252037"/>
          </a:xfrm>
          <a:prstGeom prst="rect">
            <a:avLst/>
          </a:prstGeom>
        </p:spPr>
      </p:pic>
      <p:sp>
        <p:nvSpPr>
          <p:cNvPr id="46" name="Rectangle : coins arrondis 45">
            <a:extLst>
              <a:ext uri="{FF2B5EF4-FFF2-40B4-BE49-F238E27FC236}">
                <a16:creationId xmlns:a16="http://schemas.microsoft.com/office/drawing/2014/main" id="{8ECCE5DE-4F86-4ACE-8964-521DD348542C}"/>
              </a:ext>
            </a:extLst>
          </p:cNvPr>
          <p:cNvSpPr/>
          <p:nvPr/>
        </p:nvSpPr>
        <p:spPr>
          <a:xfrm>
            <a:off x="1603128" y="1629012"/>
            <a:ext cx="8938999" cy="11465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fr-FR" sz="2000" dirty="0">
              <a:solidFill>
                <a:srgbClr val="223D84"/>
              </a:solidFill>
            </a:endParaRPr>
          </a:p>
        </p:txBody>
      </p:sp>
      <p:sp>
        <p:nvSpPr>
          <p:cNvPr id="47" name="Rectangle : coins arrondis 46">
            <a:extLst>
              <a:ext uri="{FF2B5EF4-FFF2-40B4-BE49-F238E27FC236}">
                <a16:creationId xmlns:a16="http://schemas.microsoft.com/office/drawing/2014/main" id="{FBE48D83-FB08-4C6C-9BE6-D912638AFD33}"/>
              </a:ext>
            </a:extLst>
          </p:cNvPr>
          <p:cNvSpPr/>
          <p:nvPr/>
        </p:nvSpPr>
        <p:spPr>
          <a:xfrm>
            <a:off x="6005454" y="2881262"/>
            <a:ext cx="4536673" cy="1522133"/>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b="1" dirty="0">
                <a:solidFill>
                  <a:srgbClr val="223D84"/>
                </a:solidFill>
              </a:rPr>
              <a:t>Thématiques </a:t>
            </a:r>
            <a:r>
              <a:rPr lang="fr-FR" dirty="0">
                <a:solidFill>
                  <a:srgbClr val="223D84"/>
                </a:solidFill>
              </a:rPr>
              <a:t>: </a:t>
            </a:r>
          </a:p>
          <a:p>
            <a:pPr marL="263551" lvl="1"/>
            <a:r>
              <a:rPr lang="fr-FR" sz="1400" dirty="0">
                <a:solidFill>
                  <a:srgbClr val="223D84"/>
                </a:solidFill>
              </a:rPr>
              <a:t>Fiabilité des composants électroniques de puissance et leur packaging</a:t>
            </a:r>
          </a:p>
          <a:p>
            <a:pPr marL="263551" lvl="1"/>
            <a:r>
              <a:rPr lang="fr-FR" sz="1400" dirty="0">
                <a:solidFill>
                  <a:srgbClr val="223D84"/>
                </a:solidFill>
              </a:rPr>
              <a:t>Fiabilité des technologies liées à la connectique et à l’assemblage (connectiques, PCB, </a:t>
            </a:r>
            <a:r>
              <a:rPr lang="fr-FR" sz="1400" dirty="0" err="1">
                <a:solidFill>
                  <a:srgbClr val="223D84"/>
                </a:solidFill>
              </a:rPr>
              <a:t>Busbars</a:t>
            </a:r>
            <a:r>
              <a:rPr lang="fr-FR" sz="1400" dirty="0">
                <a:solidFill>
                  <a:srgbClr val="223D84"/>
                </a:solidFill>
              </a:rPr>
              <a:t>…)</a:t>
            </a:r>
          </a:p>
          <a:p>
            <a:pPr marL="263551" lvl="1"/>
            <a:r>
              <a:rPr lang="fr-FR" sz="1400" dirty="0">
                <a:solidFill>
                  <a:srgbClr val="223D84"/>
                </a:solidFill>
              </a:rPr>
              <a:t>Fiabilité des systèmes mécatroniques</a:t>
            </a:r>
          </a:p>
          <a:p>
            <a:pPr marL="285779" indent="-285779">
              <a:buFont typeface="Wingdings" panose="05000000000000000000" pitchFamily="2" charset="2"/>
              <a:buChar char="q"/>
            </a:pPr>
            <a:endParaRPr lang="fr-FR" sz="1400" dirty="0">
              <a:solidFill>
                <a:srgbClr val="223D84"/>
              </a:solidFill>
            </a:endParaRPr>
          </a:p>
        </p:txBody>
      </p:sp>
      <p:sp>
        <p:nvSpPr>
          <p:cNvPr id="48" name="Rectangle : coins arrondis 47">
            <a:extLst>
              <a:ext uri="{FF2B5EF4-FFF2-40B4-BE49-F238E27FC236}">
                <a16:creationId xmlns:a16="http://schemas.microsoft.com/office/drawing/2014/main" id="{A1982C73-791D-4E94-9649-BFC402B20A02}"/>
              </a:ext>
            </a:extLst>
          </p:cNvPr>
          <p:cNvSpPr/>
          <p:nvPr/>
        </p:nvSpPr>
        <p:spPr>
          <a:xfrm>
            <a:off x="6005453" y="4503203"/>
            <a:ext cx="4536673" cy="2426424"/>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b="1" dirty="0">
                <a:solidFill>
                  <a:srgbClr val="223D84"/>
                </a:solidFill>
              </a:rPr>
              <a:t>Expertises </a:t>
            </a:r>
            <a:r>
              <a:rPr lang="fr-FR" dirty="0">
                <a:solidFill>
                  <a:srgbClr val="223D84"/>
                </a:solidFill>
              </a:rPr>
              <a:t>: </a:t>
            </a:r>
          </a:p>
          <a:p>
            <a:pPr marL="263551" lvl="1">
              <a:spcAft>
                <a:spcPts val="500"/>
              </a:spcAft>
            </a:pPr>
            <a:r>
              <a:rPr lang="fr-FR" sz="1400" dirty="0">
                <a:solidFill>
                  <a:srgbClr val="223D84"/>
                </a:solidFill>
              </a:rPr>
              <a:t>Connaissances et moyens d’investigations sur les matériaux « électriques » et les composants</a:t>
            </a:r>
          </a:p>
          <a:p>
            <a:pPr marL="263551" lvl="1">
              <a:spcAft>
                <a:spcPts val="500"/>
              </a:spcAft>
            </a:pPr>
            <a:r>
              <a:rPr lang="fr-FR" sz="1400" dirty="0">
                <a:solidFill>
                  <a:srgbClr val="223D84"/>
                </a:solidFill>
              </a:rPr>
              <a:t>Ingénierie de l’environnement (mécanique, climatique et Compatibilité électromagnétique [CEM])</a:t>
            </a:r>
          </a:p>
          <a:p>
            <a:pPr marL="263551" lvl="1">
              <a:spcAft>
                <a:spcPts val="500"/>
              </a:spcAft>
            </a:pPr>
            <a:r>
              <a:rPr lang="fr-FR" sz="1400" dirty="0">
                <a:solidFill>
                  <a:srgbClr val="223D84"/>
                </a:solidFill>
              </a:rPr>
              <a:t>Management thermique</a:t>
            </a:r>
          </a:p>
          <a:p>
            <a:pPr marL="263551" lvl="1">
              <a:spcAft>
                <a:spcPts val="500"/>
              </a:spcAft>
            </a:pPr>
            <a:r>
              <a:rPr lang="fr-FR" sz="1400" dirty="0">
                <a:solidFill>
                  <a:srgbClr val="223D84"/>
                </a:solidFill>
              </a:rPr>
              <a:t>DataScience, Statistique et IA</a:t>
            </a:r>
          </a:p>
          <a:p>
            <a:pPr marL="263551" lvl="1">
              <a:spcAft>
                <a:spcPts val="500"/>
              </a:spcAft>
            </a:pPr>
            <a:r>
              <a:rPr lang="fr-FR" sz="1400" dirty="0">
                <a:solidFill>
                  <a:srgbClr val="223D84"/>
                </a:solidFill>
              </a:rPr>
              <a:t>Analyse de construction </a:t>
            </a:r>
          </a:p>
          <a:p>
            <a:pPr marL="263551" lvl="1">
              <a:spcAft>
                <a:spcPts val="500"/>
              </a:spcAft>
            </a:pPr>
            <a:r>
              <a:rPr lang="fr-FR" sz="1400" dirty="0">
                <a:solidFill>
                  <a:srgbClr val="223D84"/>
                </a:solidFill>
              </a:rPr>
              <a:t>Analyse de défaillance</a:t>
            </a:r>
          </a:p>
        </p:txBody>
      </p:sp>
      <p:sp>
        <p:nvSpPr>
          <p:cNvPr id="4" name="Titre 3">
            <a:extLst>
              <a:ext uri="{FF2B5EF4-FFF2-40B4-BE49-F238E27FC236}">
                <a16:creationId xmlns:a16="http://schemas.microsoft.com/office/drawing/2014/main" id="{F906EE17-952E-44F9-BA17-2C3F7DA7330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5" name="Sous-titre 4">
            <a:extLst>
              <a:ext uri="{FF2B5EF4-FFF2-40B4-BE49-F238E27FC236}">
                <a16:creationId xmlns:a16="http://schemas.microsoft.com/office/drawing/2014/main" id="{FC0A3643-E93A-403F-A21E-F0814B989E3E}"/>
              </a:ext>
            </a:extLst>
          </p:cNvPr>
          <p:cNvSpPr>
            <a:spLocks noGrp="1"/>
          </p:cNvSpPr>
          <p:nvPr>
            <p:ph type="subTitle" idx="4"/>
          </p:nvPr>
        </p:nvSpPr>
        <p:spPr>
          <a:xfrm>
            <a:off x="3213098" y="897019"/>
            <a:ext cx="7036307" cy="492443"/>
          </a:xfrm>
        </p:spPr>
        <p:txBody>
          <a:bodyPr/>
          <a:lstStyle/>
          <a:p>
            <a:r>
              <a:rPr lang="fr-FR" dirty="0"/>
              <a:t>Expertises - synthèse</a:t>
            </a:r>
          </a:p>
        </p:txBody>
      </p:sp>
      <p:sp>
        <p:nvSpPr>
          <p:cNvPr id="49" name="ZoneTexte 48">
            <a:extLst>
              <a:ext uri="{FF2B5EF4-FFF2-40B4-BE49-F238E27FC236}">
                <a16:creationId xmlns:a16="http://schemas.microsoft.com/office/drawing/2014/main" id="{5A137CDA-94ED-402D-85F3-CBA0836FB480}"/>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274945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541575" y="3105960"/>
            <a:ext cx="9642323" cy="707991"/>
          </a:xfrm>
          <a:prstGeom prst="rect">
            <a:avLst/>
          </a:prstGeom>
          <a:noFill/>
        </p:spPr>
        <p:txBody>
          <a:bodyPr wrap="square" rtlCol="0">
            <a:spAutoFit/>
          </a:bodyPr>
          <a:lstStyle/>
          <a:p>
            <a:pPr algn="ctr"/>
            <a:r>
              <a:rPr lang="fr-FR" sz="2000" i="1" dirty="0">
                <a:solidFill>
                  <a:srgbClr val="223D84"/>
                </a:solidFill>
              </a:rPr>
              <a:t>activités / secteurs (clients-projets) / Effectif / CA si pertinent</a:t>
            </a:r>
          </a:p>
          <a:p>
            <a:pPr algn="ctr"/>
            <a:r>
              <a:rPr lang="fr-FR" sz="2000" i="1" dirty="0">
                <a:solidFill>
                  <a:srgbClr val="223D84"/>
                </a:solidFill>
              </a:rPr>
              <a:t>Réseau (UMR / sociétés savantes / </a:t>
            </a:r>
            <a:r>
              <a:rPr lang="fr-FR" sz="2000" i="1" dirty="0" err="1">
                <a:solidFill>
                  <a:srgbClr val="223D84"/>
                </a:solidFill>
              </a:rPr>
              <a:t>carnot</a:t>
            </a:r>
            <a:r>
              <a:rPr lang="fr-FR" sz="2000" i="1" dirty="0">
                <a:solidFill>
                  <a:srgbClr val="223D84"/>
                </a:solidFill>
              </a:rPr>
              <a:t>…)</a:t>
            </a:r>
            <a:endParaRPr lang="fr-FR" sz="1600" dirty="0"/>
          </a:p>
        </p:txBody>
      </p:sp>
      <p:sp>
        <p:nvSpPr>
          <p:cNvPr id="5" name="ZoneTexte 4">
            <a:extLst>
              <a:ext uri="{FF2B5EF4-FFF2-40B4-BE49-F238E27FC236}">
                <a16:creationId xmlns:a16="http://schemas.microsoft.com/office/drawing/2014/main" id="{89923C25-29AC-4234-8816-3D58A8F8F3B8}"/>
              </a:ext>
            </a:extLst>
          </p:cNvPr>
          <p:cNvSpPr txBox="1"/>
          <p:nvPr/>
        </p:nvSpPr>
        <p:spPr>
          <a:xfrm>
            <a:off x="-1" y="1635623"/>
            <a:ext cx="10693401" cy="400169"/>
          </a:xfrm>
          <a:prstGeom prst="rect">
            <a:avLst/>
          </a:prstGeom>
          <a:noFill/>
        </p:spPr>
        <p:txBody>
          <a:bodyPr wrap="square" rtlCol="0">
            <a:spAutoFit/>
          </a:bodyPr>
          <a:lstStyle/>
          <a:p>
            <a:pPr algn="ctr"/>
            <a:r>
              <a:rPr lang="fr-FR" sz="2000" b="1" i="1" u="sng" dirty="0">
                <a:solidFill>
                  <a:srgbClr val="223D84"/>
                </a:solidFill>
              </a:rPr>
              <a:t>Présentation de votre structure</a:t>
            </a:r>
            <a:endParaRPr lang="fr-FR" sz="1600" dirty="0"/>
          </a:p>
        </p:txBody>
      </p:sp>
      <p:sp>
        <p:nvSpPr>
          <p:cNvPr id="10" name="Rectangle : coins arrondis 9">
            <a:extLst>
              <a:ext uri="{FF2B5EF4-FFF2-40B4-BE49-F238E27FC236}">
                <a16:creationId xmlns:a16="http://schemas.microsoft.com/office/drawing/2014/main" id="{E1D76983-7CE1-4DAC-9A10-6A1F72649246}"/>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8" name="ZoneTexte 7">
            <a:extLst>
              <a:ext uri="{FF2B5EF4-FFF2-40B4-BE49-F238E27FC236}">
                <a16:creationId xmlns:a16="http://schemas.microsoft.com/office/drawing/2014/main" id="{96526C41-933A-4909-9948-63095C65CA19}"/>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421A6763-AE16-4ED4-9F0B-076FD30D396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CDC95A49-BE3E-49AE-8AC9-ED5E6C9DC161}"/>
              </a:ext>
            </a:extLst>
          </p:cNvPr>
          <p:cNvSpPr>
            <a:spLocks noGrp="1"/>
          </p:cNvSpPr>
          <p:nvPr>
            <p:ph type="subTitle" idx="4"/>
          </p:nvPr>
        </p:nvSpPr>
        <p:spPr/>
        <p:txBody>
          <a:bodyPr/>
          <a:lstStyle/>
          <a:p>
            <a:r>
              <a:rPr lang="fr-FR" dirty="0"/>
              <a:t>Expertises</a:t>
            </a:r>
          </a:p>
        </p:txBody>
      </p:sp>
      <p:sp>
        <p:nvSpPr>
          <p:cNvPr id="11" name="ZoneTexte 10">
            <a:extLst>
              <a:ext uri="{FF2B5EF4-FFF2-40B4-BE49-F238E27FC236}">
                <a16:creationId xmlns:a16="http://schemas.microsoft.com/office/drawing/2014/main" id="{4D07B1E3-0800-4D0A-BE17-4BEC6BD0B78A}"/>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66231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197611" y="3105960"/>
            <a:ext cx="10296592" cy="400169"/>
          </a:xfrm>
          <a:prstGeom prst="rect">
            <a:avLst/>
          </a:prstGeom>
          <a:noFill/>
        </p:spPr>
        <p:txBody>
          <a:bodyPr wrap="square" rtlCol="0">
            <a:spAutoFit/>
          </a:bodyPr>
          <a:lstStyle/>
          <a:p>
            <a:pPr algn="ctr"/>
            <a:r>
              <a:rPr lang="fr-FR" sz="2000" i="1" dirty="0">
                <a:solidFill>
                  <a:srgbClr val="223D84"/>
                </a:solidFill>
              </a:rPr>
              <a:t>Brevet / réalisations / publications / projets</a:t>
            </a:r>
          </a:p>
        </p:txBody>
      </p:sp>
      <p:sp>
        <p:nvSpPr>
          <p:cNvPr id="6" name="ZoneTexte 5">
            <a:extLst>
              <a:ext uri="{FF2B5EF4-FFF2-40B4-BE49-F238E27FC236}">
                <a16:creationId xmlns:a16="http://schemas.microsoft.com/office/drawing/2014/main" id="{E490E680-B358-43B1-9BC4-8585F0CC0CD0}"/>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
        <p:nvSpPr>
          <p:cNvPr id="8" name="ZoneTexte 7">
            <a:extLst>
              <a:ext uri="{FF2B5EF4-FFF2-40B4-BE49-F238E27FC236}">
                <a16:creationId xmlns:a16="http://schemas.microsoft.com/office/drawing/2014/main" id="{70D1386E-44F8-4AE0-8090-810C196EE080}"/>
              </a:ext>
            </a:extLst>
          </p:cNvPr>
          <p:cNvSpPr txBox="1"/>
          <p:nvPr/>
        </p:nvSpPr>
        <p:spPr>
          <a:xfrm>
            <a:off x="-1" y="1636470"/>
            <a:ext cx="10693401" cy="400169"/>
          </a:xfrm>
          <a:prstGeom prst="rect">
            <a:avLst/>
          </a:prstGeom>
          <a:noFill/>
        </p:spPr>
        <p:txBody>
          <a:bodyPr wrap="square" rtlCol="0">
            <a:spAutoFit/>
          </a:bodyPr>
          <a:lstStyle/>
          <a:p>
            <a:pPr algn="ctr"/>
            <a:r>
              <a:rPr lang="fr-FR" sz="2000" b="1" i="1" u="sng" dirty="0">
                <a:solidFill>
                  <a:srgbClr val="223D84"/>
                </a:solidFill>
              </a:rPr>
              <a:t>Expertises pour chaque thématique</a:t>
            </a:r>
          </a:p>
        </p:txBody>
      </p:sp>
      <p:sp>
        <p:nvSpPr>
          <p:cNvPr id="9" name="Rectangle : coins arrondis 8">
            <a:extLst>
              <a:ext uri="{FF2B5EF4-FFF2-40B4-BE49-F238E27FC236}">
                <a16:creationId xmlns:a16="http://schemas.microsoft.com/office/drawing/2014/main" id="{7097EB0A-F66A-4EA8-9E7D-7BB8610FD77A}"/>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10" name="ZoneTexte 9">
            <a:extLst>
              <a:ext uri="{FF2B5EF4-FFF2-40B4-BE49-F238E27FC236}">
                <a16:creationId xmlns:a16="http://schemas.microsoft.com/office/drawing/2014/main" id="{B2283B22-29D5-4634-831A-78309F1F775B}"/>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AFC90285-BCBB-4E56-AEBB-A07AA7F4644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BB268C12-E19E-4FCF-AD91-1A5A9CDB6A68}"/>
              </a:ext>
            </a:extLst>
          </p:cNvPr>
          <p:cNvSpPr>
            <a:spLocks noGrp="1"/>
          </p:cNvSpPr>
          <p:nvPr>
            <p:ph type="subTitle" idx="4"/>
          </p:nvPr>
        </p:nvSpPr>
        <p:spPr>
          <a:xfrm>
            <a:off x="3213098" y="897019"/>
            <a:ext cx="7036307" cy="492443"/>
          </a:xfrm>
        </p:spPr>
        <p:txBody>
          <a:bodyPr/>
          <a:lstStyle/>
          <a:p>
            <a:r>
              <a:rPr lang="fr-FR" dirty="0"/>
              <a:t>Expertises</a:t>
            </a:r>
          </a:p>
        </p:txBody>
      </p:sp>
    </p:spTree>
    <p:extLst>
      <p:ext uri="{BB962C8B-B14F-4D97-AF65-F5344CB8AC3E}">
        <p14:creationId xmlns:p14="http://schemas.microsoft.com/office/powerpoint/2010/main" val="132800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197611" y="3105960"/>
            <a:ext cx="10296592" cy="400169"/>
          </a:xfrm>
          <a:prstGeom prst="rect">
            <a:avLst/>
          </a:prstGeom>
          <a:noFill/>
        </p:spPr>
        <p:txBody>
          <a:bodyPr wrap="square" rtlCol="0">
            <a:spAutoFit/>
          </a:bodyPr>
          <a:lstStyle/>
          <a:p>
            <a:pPr algn="ctr"/>
            <a:r>
              <a:rPr lang="fr-FR" sz="2000" i="1" dirty="0">
                <a:solidFill>
                  <a:srgbClr val="223D84"/>
                </a:solidFill>
              </a:rPr>
              <a:t>Equipements principaux</a:t>
            </a:r>
            <a:endParaRPr lang="fr-FR" sz="1600" dirty="0"/>
          </a:p>
        </p:txBody>
      </p:sp>
      <p:sp>
        <p:nvSpPr>
          <p:cNvPr id="8" name="ZoneTexte 7">
            <a:extLst>
              <a:ext uri="{FF2B5EF4-FFF2-40B4-BE49-F238E27FC236}">
                <a16:creationId xmlns:a16="http://schemas.microsoft.com/office/drawing/2014/main" id="{70D1386E-44F8-4AE0-8090-810C196EE080}"/>
              </a:ext>
            </a:extLst>
          </p:cNvPr>
          <p:cNvSpPr txBox="1"/>
          <p:nvPr/>
        </p:nvSpPr>
        <p:spPr>
          <a:xfrm>
            <a:off x="-1" y="1636470"/>
            <a:ext cx="10693401" cy="400169"/>
          </a:xfrm>
          <a:prstGeom prst="rect">
            <a:avLst/>
          </a:prstGeom>
          <a:noFill/>
        </p:spPr>
        <p:txBody>
          <a:bodyPr wrap="square" rtlCol="0">
            <a:spAutoFit/>
          </a:bodyPr>
          <a:lstStyle/>
          <a:p>
            <a:pPr algn="ctr"/>
            <a:r>
              <a:rPr lang="fr-FR" sz="2000" b="1" i="1" u="sng" dirty="0">
                <a:solidFill>
                  <a:srgbClr val="223D84"/>
                </a:solidFill>
              </a:rPr>
              <a:t>Expertises pour chaque thématique</a:t>
            </a:r>
          </a:p>
        </p:txBody>
      </p:sp>
      <p:sp>
        <p:nvSpPr>
          <p:cNvPr id="9" name="Rectangle : coins arrondis 8">
            <a:extLst>
              <a:ext uri="{FF2B5EF4-FFF2-40B4-BE49-F238E27FC236}">
                <a16:creationId xmlns:a16="http://schemas.microsoft.com/office/drawing/2014/main" id="{7097EB0A-F66A-4EA8-9E7D-7BB8610FD77A}"/>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10" name="ZoneTexte 9">
            <a:extLst>
              <a:ext uri="{FF2B5EF4-FFF2-40B4-BE49-F238E27FC236}">
                <a16:creationId xmlns:a16="http://schemas.microsoft.com/office/drawing/2014/main" id="{7FEDA4B9-D3E6-4AB1-839A-75015A0577D0}"/>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69C296A8-2AAB-4211-93B0-15387C0FB3F9}"/>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35F83781-7BC2-4CEB-BCFA-1277097CC424}"/>
              </a:ext>
            </a:extLst>
          </p:cNvPr>
          <p:cNvSpPr>
            <a:spLocks noGrp="1"/>
          </p:cNvSpPr>
          <p:nvPr>
            <p:ph type="subTitle" idx="4"/>
          </p:nvPr>
        </p:nvSpPr>
        <p:spPr>
          <a:xfrm>
            <a:off x="3213098" y="897019"/>
            <a:ext cx="7036307" cy="492443"/>
          </a:xfrm>
        </p:spPr>
        <p:txBody>
          <a:bodyPr/>
          <a:lstStyle/>
          <a:p>
            <a:r>
              <a:rPr lang="fr-FR" dirty="0"/>
              <a:t>Expertises</a:t>
            </a:r>
          </a:p>
        </p:txBody>
      </p:sp>
      <p:sp>
        <p:nvSpPr>
          <p:cNvPr id="11" name="ZoneTexte 10">
            <a:extLst>
              <a:ext uri="{FF2B5EF4-FFF2-40B4-BE49-F238E27FC236}">
                <a16:creationId xmlns:a16="http://schemas.microsoft.com/office/drawing/2014/main" id="{DB70EA11-0343-4A36-8FCD-164365D33946}"/>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81037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FEA580-0CC4-4E61-9A4A-2BF76826CC94}"/>
              </a:ext>
            </a:extLst>
          </p:cNvPr>
          <p:cNvSpPr txBox="1"/>
          <p:nvPr/>
        </p:nvSpPr>
        <p:spPr>
          <a:xfrm>
            <a:off x="4508500" y="1502152"/>
            <a:ext cx="5650384" cy="4154984"/>
          </a:xfrm>
          <a:prstGeom prst="rect">
            <a:avLst/>
          </a:prstGeom>
          <a:solidFill>
            <a:srgbClr val="223D84"/>
          </a:solid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rPr>
              <a:t>Contacts CFF : </a:t>
            </a:r>
            <a:r>
              <a:rPr lang="fr-FR" sz="2400" b="1" i="1" dirty="0">
                <a:solidFill>
                  <a:schemeClr val="bg1"/>
                </a:solidFill>
                <a:effectLst>
                  <a:outerShdw blurRad="38100" dist="38100" dir="2700000" algn="tl">
                    <a:srgbClr val="000000">
                      <a:alpha val="43137"/>
                    </a:srgbClr>
                  </a:outerShdw>
                </a:effectLst>
              </a:rPr>
              <a:t>cff@nae.fr</a:t>
            </a:r>
          </a:p>
          <a:p>
            <a:endParaRPr lang="fr-FR" sz="2400" dirty="0">
              <a:solidFill>
                <a:schemeClr val="bg1"/>
              </a:solidFill>
            </a:endParaRPr>
          </a:p>
          <a:p>
            <a:r>
              <a:rPr lang="fr-FR" sz="2400" dirty="0">
                <a:solidFill>
                  <a:schemeClr val="bg1"/>
                </a:solidFill>
              </a:rPr>
              <a:t>Samuel CUTULLIC</a:t>
            </a:r>
          </a:p>
          <a:p>
            <a:r>
              <a:rPr lang="fr-FR" sz="2400" dirty="0">
                <a:solidFill>
                  <a:schemeClr val="bg1"/>
                </a:solidFill>
              </a:rPr>
              <a:t>François BOUVRY </a:t>
            </a:r>
            <a:endParaRPr lang="fr-FR" sz="1600" i="1" dirty="0">
              <a:solidFill>
                <a:schemeClr val="bg1"/>
              </a:solidFill>
            </a:endParaRPr>
          </a:p>
          <a:p>
            <a:endParaRPr lang="fr-FR" sz="1600" i="1" dirty="0">
              <a:solidFill>
                <a:schemeClr val="bg1"/>
              </a:solidFill>
            </a:endParaRPr>
          </a:p>
          <a:p>
            <a:r>
              <a:rPr lang="fr-FR" sz="2400" i="0" dirty="0">
                <a:solidFill>
                  <a:schemeClr val="bg1"/>
                </a:solidFill>
              </a:rPr>
              <a:t>Geoffroy MARTIN</a:t>
            </a:r>
          </a:p>
          <a:p>
            <a:r>
              <a:rPr lang="fr-FR" sz="2400" dirty="0">
                <a:solidFill>
                  <a:schemeClr val="bg1"/>
                </a:solidFill>
              </a:rPr>
              <a:t>Pierre-Alexandre PICTON</a:t>
            </a:r>
          </a:p>
          <a:p>
            <a:endParaRPr lang="fr-FR" sz="3200" i="1" dirty="0">
              <a:solidFill>
                <a:schemeClr val="bg1"/>
              </a:solidFill>
            </a:endParaRPr>
          </a:p>
          <a:p>
            <a:r>
              <a:rPr lang="en-US" sz="2400" dirty="0">
                <a:solidFill>
                  <a:schemeClr val="bg1"/>
                </a:solidFill>
              </a:rPr>
              <a:t>Marc RAPIN</a:t>
            </a:r>
            <a:endParaRPr lang="en-US" sz="2400" i="0" dirty="0">
              <a:solidFill>
                <a:schemeClr val="bg1"/>
              </a:solidFill>
            </a:endParaRPr>
          </a:p>
          <a:p>
            <a:endParaRPr lang="en-US" sz="2400" i="0" dirty="0">
              <a:solidFill>
                <a:schemeClr val="bg1"/>
              </a:solidFill>
            </a:endParaRPr>
          </a:p>
          <a:p>
            <a:endParaRPr lang="en-US" sz="2400" i="0" dirty="0">
              <a:solidFill>
                <a:schemeClr val="bg1"/>
              </a:solidFill>
            </a:endParaRPr>
          </a:p>
        </p:txBody>
      </p:sp>
      <p:pic>
        <p:nvPicPr>
          <p:cNvPr id="4" name="Image 3">
            <a:extLst>
              <a:ext uri="{FF2B5EF4-FFF2-40B4-BE49-F238E27FC236}">
                <a16:creationId xmlns:a16="http://schemas.microsoft.com/office/drawing/2014/main" id="{CC8428BE-62AB-4BB9-B80F-E67A1B8EF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1818" y="4423703"/>
            <a:ext cx="1440000" cy="1000851"/>
          </a:xfrm>
          <a:prstGeom prst="rect">
            <a:avLst/>
          </a:prstGeom>
        </p:spPr>
      </p:pic>
      <p:pic>
        <p:nvPicPr>
          <p:cNvPr id="5" name="Image 4">
            <a:extLst>
              <a:ext uri="{FF2B5EF4-FFF2-40B4-BE49-F238E27FC236}">
                <a16:creationId xmlns:a16="http://schemas.microsoft.com/office/drawing/2014/main" id="{41E1B9BA-9D18-4043-8650-2C643B255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1818" y="2142579"/>
            <a:ext cx="1440000" cy="910130"/>
          </a:xfrm>
          <a:prstGeom prst="rect">
            <a:avLst/>
          </a:prstGeom>
        </p:spPr>
      </p:pic>
      <p:sp>
        <p:nvSpPr>
          <p:cNvPr id="6" name="Rectangle 5">
            <a:extLst>
              <a:ext uri="{FF2B5EF4-FFF2-40B4-BE49-F238E27FC236}">
                <a16:creationId xmlns:a16="http://schemas.microsoft.com/office/drawing/2014/main" id="{C002D2F8-86D4-4D0F-B2CC-53C193266816}"/>
              </a:ext>
            </a:extLst>
          </p:cNvPr>
          <p:cNvSpPr/>
          <p:nvPr/>
        </p:nvSpPr>
        <p:spPr>
          <a:xfrm>
            <a:off x="7942247" y="3235936"/>
            <a:ext cx="1440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B1BF60E-0A79-4E72-B0CA-E5573E6A58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7300" y="3352959"/>
            <a:ext cx="1368000" cy="680354"/>
          </a:xfrm>
          <a:prstGeom prst="rect">
            <a:avLst/>
          </a:prstGeom>
        </p:spPr>
      </p:pic>
      <p:sp>
        <p:nvSpPr>
          <p:cNvPr id="8" name="ZoneTexte 7">
            <a:extLst>
              <a:ext uri="{FF2B5EF4-FFF2-40B4-BE49-F238E27FC236}">
                <a16:creationId xmlns:a16="http://schemas.microsoft.com/office/drawing/2014/main" id="{E7E8C8FC-00DB-47BE-AEFA-068B3E7C031C}"/>
              </a:ext>
            </a:extLst>
          </p:cNvPr>
          <p:cNvSpPr txBox="1"/>
          <p:nvPr/>
        </p:nvSpPr>
        <p:spPr>
          <a:xfrm>
            <a:off x="4432300" y="5777363"/>
            <a:ext cx="5088304" cy="646331"/>
          </a:xfrm>
          <a:prstGeom prst="rect">
            <a:avLst/>
          </a:prstGeom>
          <a:noFill/>
        </p:spPr>
        <p:txBody>
          <a:bodyPr wrap="square" rtlCol="0">
            <a:spAutoFit/>
          </a:bodyPr>
          <a:lstStyle/>
          <a:p>
            <a:pPr lvl="0">
              <a:tabLst>
                <a:tab pos="2506663" algn="l"/>
              </a:tabLst>
            </a:pPr>
            <a:r>
              <a:rPr lang="fr-FR" sz="1800" dirty="0">
                <a:solidFill>
                  <a:schemeClr val="bg1">
                    <a:lumMod val="85000"/>
                  </a:schemeClr>
                </a:solidFill>
                <a:effectLst/>
                <a:latin typeface="Calibri" panose="020F0502020204030204" pitchFamily="34" charset="0"/>
                <a:ea typeface="Times New Roman" panose="02020603050405020304" pitchFamily="18" charset="0"/>
              </a:rPr>
              <a:t>Notre site internet :     	</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Centre-</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francais</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fiabilite</a:t>
            </a:r>
            <a:br>
              <a:rPr lang="fr-FR" sz="1800" u="sng" dirty="0">
                <a:solidFill>
                  <a:schemeClr val="bg1">
                    <a:lumMod val="85000"/>
                  </a:schemeClr>
                </a:solidFill>
                <a:effectLst/>
                <a:latin typeface="Calibri" panose="020F0502020204030204" pitchFamily="34" charset="0"/>
                <a:ea typeface="Times New Roman" panose="02020603050405020304" pitchFamily="18" charset="0"/>
              </a:rPr>
            </a:br>
            <a:r>
              <a:rPr lang="fr-FR" sz="1800" dirty="0">
                <a:solidFill>
                  <a:schemeClr val="bg1">
                    <a:lumMod val="85000"/>
                  </a:schemeClr>
                </a:solidFill>
                <a:effectLst/>
                <a:latin typeface="Calibri" panose="020F0502020204030204" pitchFamily="34" charset="0"/>
                <a:ea typeface="Times New Roman" panose="02020603050405020304" pitchFamily="18" charset="0"/>
              </a:rPr>
              <a:t>Notre compte LinkedIn :  	</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Centre-</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francais</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fiabilite</a:t>
            </a:r>
            <a:endParaRPr lang="fr-FR" sz="1800" dirty="0">
              <a:solidFill>
                <a:schemeClr val="bg1">
                  <a:lumMod val="8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083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835C90E7-F57C-06A9-12F9-D873F0EA1EBA}"/>
              </a:ext>
            </a:extLst>
          </p:cNvPr>
          <p:cNvPicPr>
            <a:picLocks noChangeAspect="1"/>
          </p:cNvPicPr>
          <p:nvPr/>
        </p:nvPicPr>
        <p:blipFill>
          <a:blip r:embed="rId3"/>
          <a:stretch>
            <a:fillRect/>
          </a:stretch>
        </p:blipFill>
        <p:spPr>
          <a:xfrm>
            <a:off x="312249" y="5087469"/>
            <a:ext cx="648000" cy="648000"/>
          </a:xfrm>
          <a:prstGeom prst="rect">
            <a:avLst/>
          </a:prstGeom>
        </p:spPr>
      </p:pic>
      <p:pic>
        <p:nvPicPr>
          <p:cNvPr id="47" name="Image 46">
            <a:extLst>
              <a:ext uri="{FF2B5EF4-FFF2-40B4-BE49-F238E27FC236}">
                <a16:creationId xmlns:a16="http://schemas.microsoft.com/office/drawing/2014/main" id="{56E133DB-E4DB-79DD-674A-8A4884D3D243}"/>
              </a:ext>
            </a:extLst>
          </p:cNvPr>
          <p:cNvPicPr>
            <a:picLocks noChangeAspect="1"/>
          </p:cNvPicPr>
          <p:nvPr/>
        </p:nvPicPr>
        <p:blipFill>
          <a:blip r:embed="rId4"/>
          <a:stretch>
            <a:fillRect/>
          </a:stretch>
        </p:blipFill>
        <p:spPr>
          <a:xfrm>
            <a:off x="312249" y="5876625"/>
            <a:ext cx="648000" cy="648000"/>
          </a:xfrm>
          <a:prstGeom prst="rect">
            <a:avLst/>
          </a:prstGeom>
        </p:spPr>
      </p:pic>
      <p:sp>
        <p:nvSpPr>
          <p:cNvPr id="2" name="Titre 1">
            <a:extLst>
              <a:ext uri="{FF2B5EF4-FFF2-40B4-BE49-F238E27FC236}">
                <a16:creationId xmlns:a16="http://schemas.microsoft.com/office/drawing/2014/main" id="{94269126-26A1-4A1E-BDBB-FBF04F9C3335}"/>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sp>
        <p:nvSpPr>
          <p:cNvPr id="5" name="Sous-titre 4">
            <a:extLst>
              <a:ext uri="{FF2B5EF4-FFF2-40B4-BE49-F238E27FC236}">
                <a16:creationId xmlns:a16="http://schemas.microsoft.com/office/drawing/2014/main" id="{A2EF43C0-55FF-429C-8601-A7C191CA6EC2}"/>
              </a:ext>
            </a:extLst>
          </p:cNvPr>
          <p:cNvSpPr>
            <a:spLocks noGrp="1"/>
          </p:cNvSpPr>
          <p:nvPr>
            <p:ph type="subTitle" idx="4"/>
          </p:nvPr>
        </p:nvSpPr>
        <p:spPr>
          <a:xfrm>
            <a:off x="3213098" y="897019"/>
            <a:ext cx="7036307" cy="492443"/>
          </a:xfrm>
        </p:spPr>
        <p:txBody>
          <a:bodyPr/>
          <a:lstStyle/>
          <a:p>
            <a:r>
              <a:rPr lang="fr-FR" dirty="0"/>
              <a:t>Enjeux et Objectifs </a:t>
            </a:r>
          </a:p>
        </p:txBody>
      </p:sp>
      <p:sp>
        <p:nvSpPr>
          <p:cNvPr id="12" name="ZoneTexte 11">
            <a:extLst>
              <a:ext uri="{FF2B5EF4-FFF2-40B4-BE49-F238E27FC236}">
                <a16:creationId xmlns:a16="http://schemas.microsoft.com/office/drawing/2014/main" id="{39EECF6E-ADB2-F414-3014-8642AB911B25}"/>
              </a:ext>
            </a:extLst>
          </p:cNvPr>
          <p:cNvSpPr txBox="1"/>
          <p:nvPr/>
        </p:nvSpPr>
        <p:spPr>
          <a:xfrm>
            <a:off x="1536700" y="4893072"/>
            <a:ext cx="8638318" cy="646331"/>
          </a:xfrm>
          <a:prstGeom prst="rect">
            <a:avLst/>
          </a:prstGeom>
          <a:noFill/>
        </p:spPr>
        <p:txBody>
          <a:bodyPr wrap="square">
            <a:spAutoFit/>
          </a:bodyPr>
          <a:lstStyle/>
          <a:p>
            <a:pPr defTabSz="914125"/>
            <a:r>
              <a:rPr lang="fr-FR" u="sng" dirty="0">
                <a:solidFill>
                  <a:srgbClr val="213C84"/>
                </a:solidFill>
                <a:latin typeface="Calibri" panose="020F0502020204030204" pitchFamily="34" charset="0"/>
                <a:ea typeface="Calibri" panose="020F0502020204030204" pitchFamily="34" charset="0"/>
              </a:rPr>
              <a:t>Périmètre</a:t>
            </a:r>
            <a:r>
              <a:rPr lang="fr-FR" dirty="0">
                <a:solidFill>
                  <a:srgbClr val="213C84"/>
                </a:solidFill>
                <a:latin typeface="Calibri" panose="020F0502020204030204" pitchFamily="34" charset="0"/>
                <a:ea typeface="Calibri" panose="020F0502020204030204" pitchFamily="34" charset="0"/>
              </a:rPr>
              <a:t> : Tous les secteurs sont concernés par des problèmes de fiabilité très sérieux : </a:t>
            </a:r>
          </a:p>
          <a:p>
            <a:pPr marL="1436688" indent="-1436688" defTabSz="914125"/>
            <a:r>
              <a:rPr lang="fr-FR" b="1" dirty="0">
                <a:solidFill>
                  <a:srgbClr val="213C84"/>
                </a:solidFill>
                <a:latin typeface="Calibri" panose="020F0502020204030204" pitchFamily="34" charset="0"/>
                <a:ea typeface="Calibri" panose="020F0502020204030204" pitchFamily="34" charset="0"/>
              </a:rPr>
              <a:t>	automobile, aéronautique, ferroviaire, naval, défense , énergie, santé, </a:t>
            </a:r>
            <a:r>
              <a:rPr lang="fr-FR" dirty="0">
                <a:solidFill>
                  <a:srgbClr val="213C84"/>
                </a:solidFill>
                <a:latin typeface="Calibri" panose="020F0502020204030204" pitchFamily="34" charset="0"/>
                <a:ea typeface="Calibri" panose="020F0502020204030204" pitchFamily="34" charset="0"/>
              </a:rPr>
              <a:t>…</a:t>
            </a:r>
            <a:endParaRPr lang="fr-FR" dirty="0">
              <a:solidFill>
                <a:srgbClr val="213C84"/>
              </a:solidFill>
              <a:latin typeface="Calibri"/>
            </a:endParaRPr>
          </a:p>
        </p:txBody>
      </p:sp>
      <p:sp>
        <p:nvSpPr>
          <p:cNvPr id="13" name="ZoneTexte 12">
            <a:extLst>
              <a:ext uri="{FF2B5EF4-FFF2-40B4-BE49-F238E27FC236}">
                <a16:creationId xmlns:a16="http://schemas.microsoft.com/office/drawing/2014/main" id="{CF19DFD6-76E5-5D16-008E-04FC4E1A79FE}"/>
              </a:ext>
            </a:extLst>
          </p:cNvPr>
          <p:cNvSpPr txBox="1"/>
          <p:nvPr/>
        </p:nvSpPr>
        <p:spPr>
          <a:xfrm>
            <a:off x="1536700" y="1424005"/>
            <a:ext cx="7803442" cy="1477328"/>
          </a:xfrm>
          <a:prstGeom prst="rect">
            <a:avLst/>
          </a:prstGeom>
          <a:noFill/>
        </p:spPr>
        <p:txBody>
          <a:bodyPr wrap="square">
            <a:spAutoFit/>
          </a:bodyPr>
          <a:lstStyle/>
          <a:p>
            <a:pPr defTabSz="914125"/>
            <a:r>
              <a:rPr lang="fr-FR" u="sng" dirty="0">
                <a:solidFill>
                  <a:srgbClr val="213C84"/>
                </a:solidFill>
                <a:latin typeface="Calibri"/>
                <a:ea typeface="Calibri" panose="020F0502020204030204" pitchFamily="34" charset="0"/>
              </a:rPr>
              <a:t>Contexte</a:t>
            </a:r>
            <a:r>
              <a:rPr lang="fr-FR" dirty="0">
                <a:solidFill>
                  <a:srgbClr val="213C84"/>
                </a:solidFill>
                <a:latin typeface="Calibri"/>
                <a:ea typeface="Calibri" panose="020F0502020204030204" pitchFamily="34" charset="0"/>
              </a:rPr>
              <a:t> :</a:t>
            </a:r>
          </a:p>
          <a:p>
            <a:pPr marL="285665" indent="-285665" defTabSz="914125">
              <a:buFont typeface="Arial" panose="020B0604020202020204" pitchFamily="34" charset="0"/>
              <a:buChar char="•"/>
            </a:pPr>
            <a:r>
              <a:rPr lang="fr-FR" dirty="0">
                <a:solidFill>
                  <a:srgbClr val="213C84"/>
                </a:solidFill>
                <a:latin typeface="Calibri"/>
              </a:rPr>
              <a:t>Intégration de plus en plus forte des systèmes</a:t>
            </a:r>
          </a:p>
          <a:p>
            <a:pPr marL="285665" indent="-285665" defTabSz="914125">
              <a:buFont typeface="Arial" panose="020B0604020202020204" pitchFamily="34" charset="0"/>
              <a:buChar char="•"/>
            </a:pPr>
            <a:r>
              <a:rPr lang="fr-FR" dirty="0">
                <a:solidFill>
                  <a:srgbClr val="213C84"/>
                </a:solidFill>
                <a:latin typeface="Calibri"/>
              </a:rPr>
              <a:t>Montée en puissance des composants de puissance</a:t>
            </a:r>
          </a:p>
          <a:p>
            <a:pPr marL="285665" indent="-285665" defTabSz="914125">
              <a:buFont typeface="Arial" panose="020B0604020202020204" pitchFamily="34" charset="0"/>
              <a:buChar char="•"/>
            </a:pPr>
            <a:r>
              <a:rPr lang="fr-FR" dirty="0">
                <a:solidFill>
                  <a:srgbClr val="213C84"/>
                </a:solidFill>
                <a:latin typeface="Calibri"/>
              </a:rPr>
              <a:t>La mise sur le marché de composants électroniques très intégrés </a:t>
            </a:r>
          </a:p>
          <a:p>
            <a:pPr marL="285665" indent="-285665" defTabSz="914125">
              <a:buFont typeface="Arial" panose="020B0604020202020204" pitchFamily="34" charset="0"/>
              <a:buChar char="•"/>
            </a:pPr>
            <a:r>
              <a:rPr lang="fr-FR" dirty="0">
                <a:solidFill>
                  <a:srgbClr val="213C84"/>
                </a:solidFill>
                <a:latin typeface="Calibri"/>
              </a:rPr>
              <a:t>L’accroissement de la complexité des systèmes électroniques embarqués </a:t>
            </a:r>
          </a:p>
        </p:txBody>
      </p:sp>
      <p:pic>
        <p:nvPicPr>
          <p:cNvPr id="18" name="Image 17">
            <a:extLst>
              <a:ext uri="{FF2B5EF4-FFF2-40B4-BE49-F238E27FC236}">
                <a16:creationId xmlns:a16="http://schemas.microsoft.com/office/drawing/2014/main" id="{4151912D-0BE1-BA2E-A631-7E417E426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39943" y="1799681"/>
            <a:ext cx="1641475" cy="923330"/>
          </a:xfrm>
          <a:prstGeom prst="rect">
            <a:avLst/>
          </a:prstGeom>
        </p:spPr>
      </p:pic>
      <p:sp>
        <p:nvSpPr>
          <p:cNvPr id="10" name="ZoneTexte 9">
            <a:extLst>
              <a:ext uri="{FF2B5EF4-FFF2-40B4-BE49-F238E27FC236}">
                <a16:creationId xmlns:a16="http://schemas.microsoft.com/office/drawing/2014/main" id="{E0E3CAAF-3268-98EE-2E15-90F048457233}"/>
              </a:ext>
            </a:extLst>
          </p:cNvPr>
          <p:cNvSpPr txBox="1"/>
          <p:nvPr/>
        </p:nvSpPr>
        <p:spPr>
          <a:xfrm>
            <a:off x="1536700" y="3039425"/>
            <a:ext cx="8409718" cy="1715555"/>
          </a:xfrm>
          <a:prstGeom prst="roundRect">
            <a:avLst/>
          </a:prstGeom>
          <a:solidFill>
            <a:srgbClr val="D2DEEF"/>
          </a:solidFill>
        </p:spPr>
        <p:txBody>
          <a:bodyPr wrap="square" anchor="ctr">
            <a:noAutofit/>
          </a:bodyPr>
          <a:lstStyle/>
          <a:p>
            <a:pPr>
              <a:tabLst>
                <a:tab pos="538163" algn="l"/>
              </a:tabLst>
            </a:pPr>
            <a:r>
              <a:rPr lang="fr-FR" sz="2000" b="1" u="sng" dirty="0">
                <a:solidFill>
                  <a:srgbClr val="213C84"/>
                </a:solidFill>
              </a:rPr>
              <a:t>Objectifs</a:t>
            </a:r>
            <a:r>
              <a:rPr lang="fr-FR" sz="2000" dirty="0">
                <a:solidFill>
                  <a:srgbClr val="213C84"/>
                </a:solidFill>
              </a:rPr>
              <a:t> </a:t>
            </a:r>
          </a:p>
          <a:p>
            <a:r>
              <a:rPr lang="fr-FR" sz="2000" dirty="0">
                <a:solidFill>
                  <a:srgbClr val="213C84"/>
                </a:solidFill>
                <a:latin typeface="Calibri" panose="020F0502020204030204" pitchFamily="34" charset="0"/>
                <a:ea typeface="Calibri" panose="020F0502020204030204" pitchFamily="34" charset="0"/>
                <a:cs typeface="DIN Alternate"/>
              </a:rPr>
              <a:t>La vocation du </a:t>
            </a:r>
            <a:r>
              <a:rPr lang="fr-FR" sz="2000" b="1" dirty="0">
                <a:solidFill>
                  <a:srgbClr val="213C84"/>
                </a:solidFill>
                <a:latin typeface="Calibri" panose="020F0502020204030204" pitchFamily="34" charset="0"/>
                <a:ea typeface="Calibri" panose="020F0502020204030204" pitchFamily="34" charset="0"/>
                <a:cs typeface="DIN Alternate"/>
              </a:rPr>
              <a:t>Centre Français de Fiabilité [CFF] </a:t>
            </a:r>
            <a:r>
              <a:rPr lang="fr-FR" sz="2000" dirty="0">
                <a:solidFill>
                  <a:srgbClr val="213C84"/>
                </a:solidFill>
                <a:latin typeface="Calibri" panose="020F0502020204030204" pitchFamily="34" charset="0"/>
                <a:ea typeface="Calibri" panose="020F0502020204030204" pitchFamily="34" charset="0"/>
                <a:cs typeface="DIN Alternate"/>
              </a:rPr>
              <a:t>est de </a:t>
            </a:r>
            <a:r>
              <a:rPr lang="fr-FR" sz="2000" b="1" dirty="0">
                <a:solidFill>
                  <a:srgbClr val="213C84"/>
                </a:solidFill>
                <a:latin typeface="Calibri" panose="020F0502020204030204" pitchFamily="34" charset="0"/>
                <a:ea typeface="Calibri" panose="020F0502020204030204" pitchFamily="34" charset="0"/>
                <a:cs typeface="DIN Alternate"/>
              </a:rPr>
              <a:t>réunir </a:t>
            </a:r>
            <a:br>
              <a:rPr lang="fr-FR" sz="2000" b="1" dirty="0">
                <a:solidFill>
                  <a:srgbClr val="213C84"/>
                </a:solidFill>
                <a:latin typeface="Calibri" panose="020F0502020204030204" pitchFamily="34" charset="0"/>
                <a:ea typeface="Calibri" panose="020F0502020204030204" pitchFamily="34" charset="0"/>
                <a:cs typeface="DIN Alternate"/>
              </a:rPr>
            </a:br>
            <a:r>
              <a:rPr lang="fr-FR" sz="2000" b="1" dirty="0">
                <a:solidFill>
                  <a:srgbClr val="213C84"/>
                </a:solidFill>
                <a:latin typeface="Calibri" panose="020F0502020204030204" pitchFamily="34" charset="0"/>
                <a:ea typeface="Calibri" panose="020F0502020204030204" pitchFamily="34" charset="0"/>
                <a:cs typeface="DIN Alternate"/>
              </a:rPr>
              <a:t>des experts des Composants et des Systèmes Electroniques Embarqués </a:t>
            </a:r>
            <a:br>
              <a:rPr lang="fr-FR" sz="2000" b="1" dirty="0">
                <a:solidFill>
                  <a:srgbClr val="213C84"/>
                </a:solidFill>
                <a:latin typeface="Calibri" panose="020F0502020204030204" pitchFamily="34" charset="0"/>
                <a:ea typeface="Calibri" panose="020F0502020204030204" pitchFamily="34" charset="0"/>
                <a:cs typeface="DIN Alternate"/>
              </a:rPr>
            </a:br>
            <a:r>
              <a:rPr lang="fr-FR" sz="2000" dirty="0">
                <a:solidFill>
                  <a:srgbClr val="213C84"/>
                </a:solidFill>
                <a:latin typeface="Calibri" panose="020F0502020204030204" pitchFamily="34" charset="0"/>
                <a:ea typeface="Calibri" panose="020F0502020204030204" pitchFamily="34" charset="0"/>
                <a:cs typeface="DIN Alternate"/>
              </a:rPr>
              <a:t>p</a:t>
            </a:r>
            <a:r>
              <a:rPr lang="fr-FR" sz="2000" dirty="0">
                <a:solidFill>
                  <a:srgbClr val="213C84"/>
                </a:solidFill>
              </a:rPr>
              <a:t>our aider les industriels à améliorer leurs produits ou services. </a:t>
            </a:r>
          </a:p>
        </p:txBody>
      </p:sp>
      <p:sp>
        <p:nvSpPr>
          <p:cNvPr id="21" name="ZoneTexte 20">
            <a:extLst>
              <a:ext uri="{FF2B5EF4-FFF2-40B4-BE49-F238E27FC236}">
                <a16:creationId xmlns:a16="http://schemas.microsoft.com/office/drawing/2014/main" id="{B736A3A5-E05A-717B-0B69-9A5F6A813C5A}"/>
              </a:ext>
            </a:extLst>
          </p:cNvPr>
          <p:cNvSpPr txBox="1"/>
          <p:nvPr/>
        </p:nvSpPr>
        <p:spPr>
          <a:xfrm>
            <a:off x="1536700" y="5677495"/>
            <a:ext cx="8638318" cy="923330"/>
          </a:xfrm>
          <a:prstGeom prst="rect">
            <a:avLst/>
          </a:prstGeom>
          <a:noFill/>
        </p:spPr>
        <p:txBody>
          <a:bodyPr wrap="square">
            <a:spAutoFit/>
          </a:bodyPr>
          <a:lstStyle/>
          <a:p>
            <a:r>
              <a:rPr lang="fr-FR" u="sng" dirty="0">
                <a:solidFill>
                  <a:srgbClr val="213C84"/>
                </a:solidFill>
              </a:rPr>
              <a:t>Moyens d’action </a:t>
            </a:r>
          </a:p>
          <a:p>
            <a:r>
              <a:rPr lang="fr-FR" dirty="0">
                <a:solidFill>
                  <a:srgbClr val="213C84"/>
                </a:solidFill>
              </a:rPr>
              <a:t>Favoriser des temps d’échanges (Symposium, Séminaire, Webinaire, Groupe de travail, …)</a:t>
            </a:r>
          </a:p>
          <a:p>
            <a:r>
              <a:rPr lang="fr-FR" dirty="0">
                <a:solidFill>
                  <a:srgbClr val="213C84"/>
                </a:solidFill>
              </a:rPr>
              <a:t>Disséminer les initiatives (Projets, Formations, Thèses, …)</a:t>
            </a:r>
          </a:p>
        </p:txBody>
      </p:sp>
      <p:pic>
        <p:nvPicPr>
          <p:cNvPr id="24" name="Image 23">
            <a:extLst>
              <a:ext uri="{FF2B5EF4-FFF2-40B4-BE49-F238E27FC236}">
                <a16:creationId xmlns:a16="http://schemas.microsoft.com/office/drawing/2014/main" id="{060E88E6-067D-5582-9452-09B4B9AA1179}"/>
              </a:ext>
            </a:extLst>
          </p:cNvPr>
          <p:cNvPicPr>
            <a:picLocks noChangeAspect="1"/>
          </p:cNvPicPr>
          <p:nvPr/>
        </p:nvPicPr>
        <p:blipFill>
          <a:blip r:embed="rId6"/>
          <a:stretch>
            <a:fillRect/>
          </a:stretch>
        </p:blipFill>
        <p:spPr>
          <a:xfrm>
            <a:off x="312249" y="4345215"/>
            <a:ext cx="648000" cy="648000"/>
          </a:xfrm>
          <a:prstGeom prst="rect">
            <a:avLst/>
          </a:prstGeom>
        </p:spPr>
      </p:pic>
      <p:pic>
        <p:nvPicPr>
          <p:cNvPr id="26" name="Image 25">
            <a:extLst>
              <a:ext uri="{FF2B5EF4-FFF2-40B4-BE49-F238E27FC236}">
                <a16:creationId xmlns:a16="http://schemas.microsoft.com/office/drawing/2014/main" id="{65A8CC4B-3A31-C7B5-65FC-D71E10BD4A36}"/>
              </a:ext>
            </a:extLst>
          </p:cNvPr>
          <p:cNvPicPr>
            <a:picLocks noChangeAspect="1"/>
          </p:cNvPicPr>
          <p:nvPr/>
        </p:nvPicPr>
        <p:blipFill>
          <a:blip r:embed="rId7"/>
          <a:stretch>
            <a:fillRect/>
          </a:stretch>
        </p:blipFill>
        <p:spPr>
          <a:xfrm>
            <a:off x="312249" y="1575090"/>
            <a:ext cx="648000" cy="648000"/>
          </a:xfrm>
          <a:prstGeom prst="rect">
            <a:avLst/>
          </a:prstGeom>
        </p:spPr>
      </p:pic>
      <p:pic>
        <p:nvPicPr>
          <p:cNvPr id="32" name="Image 31">
            <a:extLst>
              <a:ext uri="{FF2B5EF4-FFF2-40B4-BE49-F238E27FC236}">
                <a16:creationId xmlns:a16="http://schemas.microsoft.com/office/drawing/2014/main" id="{3E5FF22B-E542-1237-EC7C-8A9516E99488}"/>
              </a:ext>
            </a:extLst>
          </p:cNvPr>
          <p:cNvPicPr>
            <a:picLocks noChangeAspect="1"/>
          </p:cNvPicPr>
          <p:nvPr/>
        </p:nvPicPr>
        <p:blipFill>
          <a:blip r:embed="rId8"/>
          <a:stretch>
            <a:fillRect/>
          </a:stretch>
        </p:blipFill>
        <p:spPr>
          <a:xfrm>
            <a:off x="312249" y="3579510"/>
            <a:ext cx="648000" cy="648000"/>
          </a:xfrm>
          <a:prstGeom prst="rect">
            <a:avLst/>
          </a:prstGeom>
        </p:spPr>
      </p:pic>
      <p:pic>
        <p:nvPicPr>
          <p:cNvPr id="36" name="Image 35">
            <a:extLst>
              <a:ext uri="{FF2B5EF4-FFF2-40B4-BE49-F238E27FC236}">
                <a16:creationId xmlns:a16="http://schemas.microsoft.com/office/drawing/2014/main" id="{933FDAD9-137C-AE97-C95E-342F9E488D21}"/>
              </a:ext>
            </a:extLst>
          </p:cNvPr>
          <p:cNvPicPr>
            <a:picLocks noChangeAspect="1"/>
          </p:cNvPicPr>
          <p:nvPr/>
        </p:nvPicPr>
        <p:blipFill>
          <a:blip r:embed="rId9"/>
          <a:stretch>
            <a:fillRect/>
          </a:stretch>
        </p:blipFill>
        <p:spPr>
          <a:xfrm>
            <a:off x="312249" y="2192595"/>
            <a:ext cx="648000" cy="648000"/>
          </a:xfrm>
          <a:prstGeom prst="rect">
            <a:avLst/>
          </a:prstGeom>
        </p:spPr>
      </p:pic>
      <p:pic>
        <p:nvPicPr>
          <p:cNvPr id="38" name="Image 37">
            <a:extLst>
              <a:ext uri="{FF2B5EF4-FFF2-40B4-BE49-F238E27FC236}">
                <a16:creationId xmlns:a16="http://schemas.microsoft.com/office/drawing/2014/main" id="{877C4A2A-C219-186A-E789-7A108FD6A25B}"/>
              </a:ext>
            </a:extLst>
          </p:cNvPr>
          <p:cNvPicPr>
            <a:picLocks noChangeAspect="1"/>
          </p:cNvPicPr>
          <p:nvPr/>
        </p:nvPicPr>
        <p:blipFill>
          <a:blip r:embed="rId10"/>
          <a:stretch>
            <a:fillRect/>
          </a:stretch>
        </p:blipFill>
        <p:spPr>
          <a:xfrm>
            <a:off x="312249" y="2813805"/>
            <a:ext cx="648000" cy="648000"/>
          </a:xfrm>
          <a:prstGeom prst="rect">
            <a:avLst/>
          </a:prstGeom>
        </p:spPr>
      </p:pic>
    </p:spTree>
    <p:extLst>
      <p:ext uri="{BB962C8B-B14F-4D97-AF65-F5344CB8AC3E}">
        <p14:creationId xmlns:p14="http://schemas.microsoft.com/office/powerpoint/2010/main" val="72087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A8294BBB-744E-4540-B8AF-2EA582E26407}"/>
              </a:ext>
            </a:extLst>
          </p:cNvPr>
          <p:cNvGraphicFramePr/>
          <p:nvPr>
            <p:extLst>
              <p:ext uri="{D42A27DB-BD31-4B8C-83A1-F6EECF244321}">
                <p14:modId xmlns:p14="http://schemas.microsoft.com/office/powerpoint/2010/main" val="2280295688"/>
              </p:ext>
            </p:extLst>
          </p:nvPr>
        </p:nvGraphicFramePr>
        <p:xfrm>
          <a:off x="899610" y="1952625"/>
          <a:ext cx="9393999" cy="4353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e 22">
            <a:extLst>
              <a:ext uri="{FF2B5EF4-FFF2-40B4-BE49-F238E27FC236}">
                <a16:creationId xmlns:a16="http://schemas.microsoft.com/office/drawing/2014/main" id="{FFF58061-89BC-45D8-89A4-4C3CB7B6DDCF}"/>
              </a:ext>
            </a:extLst>
          </p:cNvPr>
          <p:cNvGrpSpPr>
            <a:grpSpLocks noChangeAspect="1"/>
          </p:cNvGrpSpPr>
          <p:nvPr/>
        </p:nvGrpSpPr>
        <p:grpSpPr>
          <a:xfrm>
            <a:off x="3909310" y="2026895"/>
            <a:ext cx="720107" cy="720107"/>
            <a:chOff x="3738908" y="2856524"/>
            <a:chExt cx="1080000" cy="1080000"/>
          </a:xfrm>
        </p:grpSpPr>
        <p:sp>
          <p:nvSpPr>
            <p:cNvPr id="21" name="Ellipse 20">
              <a:extLst>
                <a:ext uri="{FF2B5EF4-FFF2-40B4-BE49-F238E27FC236}">
                  <a16:creationId xmlns:a16="http://schemas.microsoft.com/office/drawing/2014/main" id="{582CEDAF-874F-4873-8DE5-9D21227A9A76}"/>
                </a:ext>
              </a:extLst>
            </p:cNvPr>
            <p:cNvSpPr>
              <a:spLocks noChangeAspect="1"/>
            </p:cNvSpPr>
            <p:nvPr/>
          </p:nvSpPr>
          <p:spPr>
            <a:xfrm>
              <a:off x="3738908" y="2856524"/>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422F996-08B0-4C34-9311-07577C4FCDA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7496" y="3036524"/>
              <a:ext cx="722823" cy="720000"/>
            </a:xfrm>
            <a:prstGeom prst="rect">
              <a:avLst/>
            </a:prstGeom>
          </p:spPr>
        </p:pic>
      </p:grpSp>
      <p:grpSp>
        <p:nvGrpSpPr>
          <p:cNvPr id="22" name="Groupe 21">
            <a:extLst>
              <a:ext uri="{FF2B5EF4-FFF2-40B4-BE49-F238E27FC236}">
                <a16:creationId xmlns:a16="http://schemas.microsoft.com/office/drawing/2014/main" id="{249871B7-78D4-4C89-A44B-68BDEC403357}"/>
              </a:ext>
            </a:extLst>
          </p:cNvPr>
          <p:cNvGrpSpPr>
            <a:grpSpLocks noChangeAspect="1"/>
          </p:cNvGrpSpPr>
          <p:nvPr/>
        </p:nvGrpSpPr>
        <p:grpSpPr>
          <a:xfrm>
            <a:off x="350842" y="2026895"/>
            <a:ext cx="720107" cy="720107"/>
            <a:chOff x="-325703" y="3284818"/>
            <a:chExt cx="1080000" cy="1080000"/>
          </a:xfrm>
        </p:grpSpPr>
        <p:sp>
          <p:nvSpPr>
            <p:cNvPr id="20" name="Ellipse 19">
              <a:extLst>
                <a:ext uri="{FF2B5EF4-FFF2-40B4-BE49-F238E27FC236}">
                  <a16:creationId xmlns:a16="http://schemas.microsoft.com/office/drawing/2014/main" id="{0698114F-0BE7-4594-AE90-632EDBD8BB5F}"/>
                </a:ext>
              </a:extLst>
            </p:cNvPr>
            <p:cNvSpPr>
              <a:spLocks noChangeAspect="1"/>
            </p:cNvSpPr>
            <p:nvPr/>
          </p:nvSpPr>
          <p:spPr>
            <a:xfrm>
              <a:off x="-325703" y="3284818"/>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15789E60-1D6D-4DA6-8559-0508754D3D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4860" y="3459088"/>
              <a:ext cx="658314" cy="731460"/>
            </a:xfrm>
            <a:prstGeom prst="rect">
              <a:avLst/>
            </a:prstGeom>
          </p:spPr>
        </p:pic>
      </p:grpSp>
      <p:grpSp>
        <p:nvGrpSpPr>
          <p:cNvPr id="24" name="Groupe 23">
            <a:extLst>
              <a:ext uri="{FF2B5EF4-FFF2-40B4-BE49-F238E27FC236}">
                <a16:creationId xmlns:a16="http://schemas.microsoft.com/office/drawing/2014/main" id="{9CFD24A7-C98C-4196-82E9-45397A1D0F83}"/>
              </a:ext>
            </a:extLst>
          </p:cNvPr>
          <p:cNvGrpSpPr>
            <a:grpSpLocks noChangeAspect="1"/>
          </p:cNvGrpSpPr>
          <p:nvPr/>
        </p:nvGrpSpPr>
        <p:grpSpPr>
          <a:xfrm>
            <a:off x="7186530" y="2026895"/>
            <a:ext cx="720107" cy="720107"/>
            <a:chOff x="7136943" y="3027249"/>
            <a:chExt cx="1080000" cy="1080000"/>
          </a:xfrm>
        </p:grpSpPr>
        <p:sp>
          <p:nvSpPr>
            <p:cNvPr id="19" name="Ellipse 18">
              <a:extLst>
                <a:ext uri="{FF2B5EF4-FFF2-40B4-BE49-F238E27FC236}">
                  <a16:creationId xmlns:a16="http://schemas.microsoft.com/office/drawing/2014/main" id="{745997CE-5307-40D2-AAAE-CD7A67D3C796}"/>
                </a:ext>
              </a:extLst>
            </p:cNvPr>
            <p:cNvSpPr>
              <a:spLocks noChangeAspect="1"/>
            </p:cNvSpPr>
            <p:nvPr/>
          </p:nvSpPr>
          <p:spPr>
            <a:xfrm>
              <a:off x="7136943" y="3027249"/>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AA8738-FBE0-4427-8ED2-69A3D2A97F9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01163" y="3206047"/>
              <a:ext cx="751559" cy="720000"/>
            </a:xfrm>
            <a:prstGeom prst="rect">
              <a:avLst/>
            </a:prstGeom>
          </p:spPr>
        </p:pic>
      </p:grpSp>
      <p:sp>
        <p:nvSpPr>
          <p:cNvPr id="2" name="Titre 1">
            <a:extLst>
              <a:ext uri="{FF2B5EF4-FFF2-40B4-BE49-F238E27FC236}">
                <a16:creationId xmlns:a16="http://schemas.microsoft.com/office/drawing/2014/main" id="{CDA197DD-7789-4677-980B-D293CC296D43}"/>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9B5F60D9-3034-4FEA-A6ED-78C6BCC07EB4}"/>
              </a:ext>
            </a:extLst>
          </p:cNvPr>
          <p:cNvSpPr>
            <a:spLocks noGrp="1"/>
          </p:cNvSpPr>
          <p:nvPr>
            <p:ph type="subTitle" idx="4"/>
          </p:nvPr>
        </p:nvSpPr>
        <p:spPr>
          <a:xfrm>
            <a:off x="3213098" y="897019"/>
            <a:ext cx="7036307" cy="492443"/>
          </a:xfrm>
        </p:spPr>
        <p:txBody>
          <a:bodyPr/>
          <a:lstStyle/>
          <a:p>
            <a:r>
              <a:rPr lang="fr-FR" sz="3200" i="1" dirty="0">
                <a:solidFill>
                  <a:srgbClr val="223D84"/>
                </a:solidFill>
              </a:rPr>
              <a:t>Activités</a:t>
            </a:r>
            <a:endParaRPr lang="fr-FR" sz="4000" b="1" dirty="0">
              <a:solidFill>
                <a:srgbClr val="223D84"/>
              </a:solidFill>
            </a:endParaRPr>
          </a:p>
        </p:txBody>
      </p:sp>
      <p:sp>
        <p:nvSpPr>
          <p:cNvPr id="5" name="ZoneTexte 4">
            <a:extLst>
              <a:ext uri="{FF2B5EF4-FFF2-40B4-BE49-F238E27FC236}">
                <a16:creationId xmlns:a16="http://schemas.microsoft.com/office/drawing/2014/main" id="{5EDB1690-7AF7-EB0B-C12C-48E73DDCD287}"/>
              </a:ext>
            </a:extLst>
          </p:cNvPr>
          <p:cNvSpPr txBox="1"/>
          <p:nvPr/>
        </p:nvSpPr>
        <p:spPr>
          <a:xfrm>
            <a:off x="174080" y="5843052"/>
            <a:ext cx="10278020" cy="1077218"/>
          </a:xfrm>
          <a:prstGeom prst="rect">
            <a:avLst/>
          </a:prstGeom>
          <a:noFill/>
        </p:spPr>
        <p:txBody>
          <a:bodyPr wrap="square">
            <a:spAutoFit/>
          </a:bodyPr>
          <a:lstStyle/>
          <a:p>
            <a:pPr algn="just" defTabSz="914125">
              <a:spcAft>
                <a:spcPts val="600"/>
              </a:spcAft>
            </a:pPr>
            <a:r>
              <a:rPr lang="fr-FR" sz="1600" dirty="0">
                <a:solidFill>
                  <a:srgbClr val="213C84"/>
                </a:solidFill>
                <a:latin typeface="Calibri" panose="020F0502020204030204" pitchFamily="34" charset="0"/>
                <a:ea typeface="Calibri" panose="020F0502020204030204" pitchFamily="34" charset="0"/>
                <a:cs typeface="DIN Alternate"/>
              </a:rPr>
              <a:t>Sous l’impulsion des pôles et filières de compétitivité (ASTech Paris Région, NAE et Nextmove) et de l’Institut de Recherche Technologique (IRT) Saint-Exupéry de Toulouse, </a:t>
            </a:r>
            <a:r>
              <a:rPr lang="fr-FR" sz="1600" b="1" dirty="0">
                <a:solidFill>
                  <a:srgbClr val="213C84"/>
                </a:solidFill>
                <a:latin typeface="Calibri" panose="020F0502020204030204" pitchFamily="34" charset="0"/>
                <a:ea typeface="Calibri" panose="020F0502020204030204" pitchFamily="34" charset="0"/>
                <a:cs typeface="DIN Alternate"/>
              </a:rPr>
              <a:t>le CFF est destiné à créer une synergie entre les universitaires, les laboratoires, les PME/PMI et les industries autour de la fiabilité des Composants et des Systèmes Electroniques</a:t>
            </a:r>
            <a:r>
              <a:rPr lang="fr-FR" sz="1600" dirty="0">
                <a:solidFill>
                  <a:srgbClr val="213C84"/>
                </a:solidFill>
                <a:latin typeface="Calibri" panose="020F0502020204030204" pitchFamily="34" charset="0"/>
                <a:ea typeface="Calibri" panose="020F0502020204030204" pitchFamily="34" charset="0"/>
                <a:cs typeface="DIN Alternate"/>
              </a:rPr>
              <a:t>. </a:t>
            </a:r>
            <a:br>
              <a:rPr lang="fr-FR" sz="1600" dirty="0">
                <a:solidFill>
                  <a:srgbClr val="213C84"/>
                </a:solidFill>
                <a:latin typeface="Calibri" panose="020F0502020204030204" pitchFamily="34" charset="0"/>
                <a:ea typeface="Calibri" panose="020F0502020204030204" pitchFamily="34" charset="0"/>
                <a:cs typeface="DIN Alternate"/>
              </a:rPr>
            </a:br>
            <a:r>
              <a:rPr lang="fr-FR" sz="1600" dirty="0">
                <a:solidFill>
                  <a:srgbClr val="213C84"/>
                </a:solidFill>
                <a:latin typeface="Calibri" panose="020F0502020204030204" pitchFamily="34" charset="0"/>
                <a:ea typeface="Calibri" panose="020F0502020204030204" pitchFamily="34" charset="0"/>
                <a:cs typeface="DIN Alternate"/>
              </a:rPr>
              <a:t>Le CFF vient compléter une brique de la Sûreté de Fonctionnement des systèmes.</a:t>
            </a:r>
            <a:endParaRPr lang="fr-FR" sz="1600" dirty="0">
              <a:solidFill>
                <a:srgbClr val="213C84"/>
              </a:solidFill>
              <a:latin typeface="DIN Alternate"/>
              <a:ea typeface="Calibri" panose="020F0502020204030204" pitchFamily="34" charset="0"/>
              <a:cs typeface="DIN Alternate"/>
            </a:endParaRPr>
          </a:p>
        </p:txBody>
      </p:sp>
      <p:sp>
        <p:nvSpPr>
          <p:cNvPr id="6" name="Espace réservé du contenu 3">
            <a:extLst>
              <a:ext uri="{FF2B5EF4-FFF2-40B4-BE49-F238E27FC236}">
                <a16:creationId xmlns:a16="http://schemas.microsoft.com/office/drawing/2014/main" id="{39BCAD8B-FABD-D713-1CAD-165E7D9F558E}"/>
              </a:ext>
            </a:extLst>
          </p:cNvPr>
          <p:cNvSpPr>
            <a:spLocks noGrp="1"/>
          </p:cNvSpPr>
          <p:nvPr>
            <p:ph sz="quarter" idx="11"/>
          </p:nvPr>
        </p:nvSpPr>
        <p:spPr>
          <a:xfrm>
            <a:off x="466139" y="1561341"/>
            <a:ext cx="9783265" cy="377924"/>
          </a:xfrm>
        </p:spPr>
        <p:txBody>
          <a:bodyPr/>
          <a:lstStyle/>
          <a:p>
            <a:r>
              <a:rPr lang="fr-FR" sz="2456" u="none" kern="1200" dirty="0"/>
              <a:t>Le CFF s’articule autour de 3 piliers : </a:t>
            </a:r>
            <a:endParaRPr lang="fr-FR" dirty="0"/>
          </a:p>
        </p:txBody>
      </p:sp>
    </p:spTree>
    <p:extLst>
      <p:ext uri="{BB962C8B-B14F-4D97-AF65-F5344CB8AC3E}">
        <p14:creationId xmlns:p14="http://schemas.microsoft.com/office/powerpoint/2010/main" val="195537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32089CA-52FF-40BB-9A8C-498E96F1EE0A}"/>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11" name="Sous-titre 10">
            <a:extLst>
              <a:ext uri="{FF2B5EF4-FFF2-40B4-BE49-F238E27FC236}">
                <a16:creationId xmlns:a16="http://schemas.microsoft.com/office/drawing/2014/main" id="{8BF65F6F-17A2-4944-803C-0E41B625A800}"/>
              </a:ext>
            </a:extLst>
          </p:cNvPr>
          <p:cNvSpPr>
            <a:spLocks noGrp="1"/>
          </p:cNvSpPr>
          <p:nvPr>
            <p:ph type="subTitle" idx="4"/>
          </p:nvPr>
        </p:nvSpPr>
        <p:spPr>
          <a:xfrm>
            <a:off x="3213098" y="897019"/>
            <a:ext cx="7036307" cy="984885"/>
          </a:xfrm>
        </p:spPr>
        <p:txBody>
          <a:bodyPr/>
          <a:lstStyle/>
          <a:p>
            <a:r>
              <a:rPr lang="fr-FR" dirty="0"/>
              <a:t>Réseau « Fiabilité » et Expertise Technique	</a:t>
            </a:r>
          </a:p>
        </p:txBody>
      </p:sp>
      <p:sp>
        <p:nvSpPr>
          <p:cNvPr id="6" name="ZoneTexte 5">
            <a:extLst>
              <a:ext uri="{FF2B5EF4-FFF2-40B4-BE49-F238E27FC236}">
                <a16:creationId xmlns:a16="http://schemas.microsoft.com/office/drawing/2014/main" id="{3E9BFC47-17F7-1E4E-9B0C-046F9A128472}"/>
              </a:ext>
            </a:extLst>
          </p:cNvPr>
          <p:cNvSpPr txBox="1"/>
          <p:nvPr/>
        </p:nvSpPr>
        <p:spPr>
          <a:xfrm>
            <a:off x="247246" y="2129358"/>
            <a:ext cx="10128653" cy="1423467"/>
          </a:xfrm>
          <a:prstGeom prst="rect">
            <a:avLst/>
          </a:prstGeom>
          <a:solidFill>
            <a:srgbClr val="DCE6F2"/>
          </a:solidFill>
          <a:ln>
            <a:solidFill>
              <a:schemeClr val="accent1"/>
            </a:solidFill>
          </a:ln>
        </p:spPr>
        <p:txBody>
          <a:bodyPr wrap="square">
            <a:noAutofit/>
          </a:bodyPr>
          <a:lstStyle/>
          <a:p>
            <a:pPr>
              <a:lnSpc>
                <a:spcPct val="90000"/>
              </a:lnSpc>
              <a:spcBef>
                <a:spcPts val="1000"/>
              </a:spcBef>
              <a:spcAft>
                <a:spcPts val="477"/>
              </a:spcAft>
            </a:pPr>
            <a:r>
              <a:rPr lang="fr-FR" sz="2227" b="1" dirty="0">
                <a:solidFill>
                  <a:srgbClr val="223D84"/>
                </a:solidFill>
              </a:rPr>
              <a:t>Les Thématiques</a:t>
            </a:r>
          </a:p>
          <a:p>
            <a:pPr marL="447675" lvl="1" fontAlgn="base">
              <a:spcBef>
                <a:spcPts val="239"/>
              </a:spcBef>
              <a:spcAft>
                <a:spcPts val="239"/>
              </a:spcAft>
              <a:buNone/>
              <a:tabLst>
                <a:tab pos="287907" algn="l"/>
              </a:tabLst>
            </a:pPr>
            <a:r>
              <a:rPr lang="fr-FR" altLang="fr-FR" dirty="0">
                <a:solidFill>
                  <a:srgbClr val="223D84"/>
                </a:solidFill>
              </a:rPr>
              <a:t>Fiabilité des systèmes mécatroniques</a:t>
            </a:r>
          </a:p>
          <a:p>
            <a:pPr marL="447675" lvl="1" fontAlgn="base">
              <a:spcBef>
                <a:spcPts val="239"/>
              </a:spcBef>
              <a:spcAft>
                <a:spcPts val="239"/>
              </a:spcAft>
              <a:buNone/>
              <a:tabLst>
                <a:tab pos="287907" algn="l"/>
              </a:tabLst>
            </a:pPr>
            <a:r>
              <a:rPr lang="fr-FR" altLang="fr-FR" dirty="0">
                <a:solidFill>
                  <a:srgbClr val="223D84"/>
                </a:solidFill>
              </a:rPr>
              <a:t>Fiabilité des composants électroniques (puissance, RF, …), optronique et leur packaging</a:t>
            </a:r>
          </a:p>
          <a:p>
            <a:pPr marL="447675" lvl="1" fontAlgn="base">
              <a:spcBef>
                <a:spcPts val="239"/>
              </a:spcBef>
              <a:spcAft>
                <a:spcPts val="239"/>
              </a:spcAft>
              <a:buNone/>
              <a:tabLst>
                <a:tab pos="287907" algn="l"/>
              </a:tabLst>
            </a:pPr>
            <a:r>
              <a:rPr lang="fr-FR" altLang="fr-FR" dirty="0">
                <a:solidFill>
                  <a:srgbClr val="223D84"/>
                </a:solidFill>
              </a:rPr>
              <a:t>Fiabilité des technologies liées à la connectique et à l’assemblage</a:t>
            </a:r>
          </a:p>
        </p:txBody>
      </p:sp>
      <p:pic>
        <p:nvPicPr>
          <p:cNvPr id="13" name="Image 12">
            <a:extLst>
              <a:ext uri="{FF2B5EF4-FFF2-40B4-BE49-F238E27FC236}">
                <a16:creationId xmlns:a16="http://schemas.microsoft.com/office/drawing/2014/main" id="{B32CF165-E51F-9521-F63E-503AA8D570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 y="3243844"/>
            <a:ext cx="232286" cy="232286"/>
          </a:xfrm>
          <a:prstGeom prst="rect">
            <a:avLst/>
          </a:prstGeom>
        </p:spPr>
      </p:pic>
      <p:pic>
        <p:nvPicPr>
          <p:cNvPr id="14" name="Image 13">
            <a:extLst>
              <a:ext uri="{FF2B5EF4-FFF2-40B4-BE49-F238E27FC236}">
                <a16:creationId xmlns:a16="http://schemas.microsoft.com/office/drawing/2014/main" id="{9F6A6C53-F93E-9391-F1EA-877111AE36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197" y="2617863"/>
            <a:ext cx="173293" cy="232286"/>
          </a:xfrm>
          <a:prstGeom prst="rect">
            <a:avLst/>
          </a:prstGeom>
        </p:spPr>
      </p:pic>
      <p:pic>
        <p:nvPicPr>
          <p:cNvPr id="15" name="Image 14">
            <a:extLst>
              <a:ext uri="{FF2B5EF4-FFF2-40B4-BE49-F238E27FC236}">
                <a16:creationId xmlns:a16="http://schemas.microsoft.com/office/drawing/2014/main" id="{2B60BE8B-993F-AB10-9E05-96D4B3E9B4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700" y="2922156"/>
            <a:ext cx="232286" cy="232286"/>
          </a:xfrm>
          <a:prstGeom prst="rect">
            <a:avLst/>
          </a:prstGeom>
        </p:spPr>
      </p:pic>
      <p:sp>
        <p:nvSpPr>
          <p:cNvPr id="16" name="Espace réservé du contenu 2">
            <a:extLst>
              <a:ext uri="{FF2B5EF4-FFF2-40B4-BE49-F238E27FC236}">
                <a16:creationId xmlns:a16="http://schemas.microsoft.com/office/drawing/2014/main" id="{081F3EEA-29EB-0B71-DEC9-DD86D1FE0E6D}"/>
              </a:ext>
            </a:extLst>
          </p:cNvPr>
          <p:cNvSpPr txBox="1">
            <a:spLocks/>
          </p:cNvSpPr>
          <p:nvPr/>
        </p:nvSpPr>
        <p:spPr>
          <a:xfrm>
            <a:off x="245734" y="3632315"/>
            <a:ext cx="10128653" cy="2968510"/>
          </a:xfrm>
          <a:prstGeom prst="snipRoundRect">
            <a:avLst>
              <a:gd name="adj1" fmla="val 8645"/>
              <a:gd name="adj2" fmla="val 11223"/>
            </a:avLst>
          </a:prstGeom>
          <a:solidFill>
            <a:srgbClr val="B9CDE5"/>
          </a:solidFill>
          <a:ln>
            <a:solidFill>
              <a:srgbClr val="223D84"/>
            </a:solidFill>
          </a:ln>
        </p:spPr>
        <p:txBody>
          <a:bodyPr wrap="square">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477"/>
              </a:spcAft>
              <a:buNone/>
            </a:pPr>
            <a:r>
              <a:rPr lang="fr-FR" sz="2227" b="1" dirty="0">
                <a:solidFill>
                  <a:srgbClr val="223D84"/>
                </a:solidFill>
                <a:latin typeface="+mn-lt"/>
                <a:ea typeface="+mn-ea"/>
                <a:cs typeface="+mn-cs"/>
              </a:rPr>
              <a:t>Les Expertises</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Connaissances et moyens d’investigations sur les matériaux « électriques » et les composants</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Ingénierie de l’environnement (mécanique, climatique et CEM)</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Management thermique</a:t>
            </a:r>
          </a:p>
          <a:p>
            <a:pPr marL="363538" lvl="1" indent="0" fontAlgn="base">
              <a:lnSpc>
                <a:spcPct val="100000"/>
              </a:lnSpc>
              <a:spcBef>
                <a:spcPts val="600"/>
              </a:spcBef>
              <a:spcAft>
                <a:spcPts val="600"/>
              </a:spcAft>
              <a:buNone/>
              <a:tabLst>
                <a:tab pos="263525" algn="l"/>
              </a:tabLst>
              <a:defRPr/>
            </a:pPr>
            <a:r>
              <a:rPr lang="fr-FR" sz="1750" dirty="0" err="1">
                <a:solidFill>
                  <a:srgbClr val="223D84"/>
                </a:solidFill>
              </a:rPr>
              <a:t>DataScience</a:t>
            </a:r>
            <a:r>
              <a:rPr lang="fr-FR" sz="1750" dirty="0">
                <a:solidFill>
                  <a:srgbClr val="223D84"/>
                </a:solidFill>
              </a:rPr>
              <a:t>, Statistique et IA</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Analyse de construction </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Analyse de défaillances</a:t>
            </a:r>
          </a:p>
          <a:p>
            <a:pPr marL="282857" lvl="1" indent="0" fontAlgn="base">
              <a:spcBef>
                <a:spcPts val="239"/>
              </a:spcBef>
              <a:spcAft>
                <a:spcPts val="239"/>
              </a:spcAft>
              <a:buNone/>
              <a:tabLst>
                <a:tab pos="287907" algn="l"/>
              </a:tabLst>
              <a:defRPr/>
            </a:pPr>
            <a:endParaRPr lang="fr-FR" sz="1750" dirty="0">
              <a:solidFill>
                <a:srgbClr val="223D84"/>
              </a:solidFill>
            </a:endParaRPr>
          </a:p>
        </p:txBody>
      </p:sp>
      <p:pic>
        <p:nvPicPr>
          <p:cNvPr id="17" name="Image 16">
            <a:extLst>
              <a:ext uri="{FF2B5EF4-FFF2-40B4-BE49-F238E27FC236}">
                <a16:creationId xmlns:a16="http://schemas.microsoft.com/office/drawing/2014/main" id="{FEEDA494-5A65-5055-6090-CA1B547160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7536" y="4200398"/>
            <a:ext cx="285099" cy="286364"/>
          </a:xfrm>
          <a:prstGeom prst="rect">
            <a:avLst/>
          </a:prstGeom>
        </p:spPr>
      </p:pic>
      <p:pic>
        <p:nvPicPr>
          <p:cNvPr id="18" name="Image 17">
            <a:extLst>
              <a:ext uri="{FF2B5EF4-FFF2-40B4-BE49-F238E27FC236}">
                <a16:creationId xmlns:a16="http://schemas.microsoft.com/office/drawing/2014/main" id="{133CED91-7800-1551-4889-759146DBA78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8173" y="4627071"/>
            <a:ext cx="286364" cy="286364"/>
          </a:xfrm>
          <a:prstGeom prst="rect">
            <a:avLst/>
          </a:prstGeom>
        </p:spPr>
      </p:pic>
      <p:pic>
        <p:nvPicPr>
          <p:cNvPr id="19" name="Image 18">
            <a:extLst>
              <a:ext uri="{FF2B5EF4-FFF2-40B4-BE49-F238E27FC236}">
                <a16:creationId xmlns:a16="http://schemas.microsoft.com/office/drawing/2014/main" id="{D84A57B9-B438-F2CA-76ED-8553EBEC27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9013" y="5053744"/>
            <a:ext cx="402144" cy="286364"/>
          </a:xfrm>
          <a:prstGeom prst="rect">
            <a:avLst/>
          </a:prstGeom>
        </p:spPr>
      </p:pic>
      <p:pic>
        <p:nvPicPr>
          <p:cNvPr id="20" name="Image 19">
            <a:extLst>
              <a:ext uri="{FF2B5EF4-FFF2-40B4-BE49-F238E27FC236}">
                <a16:creationId xmlns:a16="http://schemas.microsoft.com/office/drawing/2014/main" id="{AA5DA425-E1DF-2DE4-1672-9EC1CC08208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6903" y="5501726"/>
            <a:ext cx="286364" cy="286364"/>
          </a:xfrm>
          <a:prstGeom prst="rect">
            <a:avLst/>
          </a:prstGeom>
        </p:spPr>
      </p:pic>
      <p:pic>
        <p:nvPicPr>
          <p:cNvPr id="21" name="Image 20">
            <a:extLst>
              <a:ext uri="{FF2B5EF4-FFF2-40B4-BE49-F238E27FC236}">
                <a16:creationId xmlns:a16="http://schemas.microsoft.com/office/drawing/2014/main" id="{A4CBBE25-4D3B-EE7D-F2E1-09713AE8832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6903" y="5891944"/>
            <a:ext cx="286364" cy="286364"/>
          </a:xfrm>
          <a:prstGeom prst="rect">
            <a:avLst/>
          </a:prstGeom>
        </p:spPr>
      </p:pic>
      <p:pic>
        <p:nvPicPr>
          <p:cNvPr id="22" name="Image 21">
            <a:extLst>
              <a:ext uri="{FF2B5EF4-FFF2-40B4-BE49-F238E27FC236}">
                <a16:creationId xmlns:a16="http://schemas.microsoft.com/office/drawing/2014/main" id="{90117922-D1EE-3D74-D68B-163578076E7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8558" y="6314461"/>
            <a:ext cx="276907" cy="286364"/>
          </a:xfrm>
          <a:prstGeom prst="rect">
            <a:avLst/>
          </a:prstGeom>
        </p:spPr>
      </p:pic>
      <p:grpSp>
        <p:nvGrpSpPr>
          <p:cNvPr id="2" name="Groupe 1">
            <a:extLst>
              <a:ext uri="{FF2B5EF4-FFF2-40B4-BE49-F238E27FC236}">
                <a16:creationId xmlns:a16="http://schemas.microsoft.com/office/drawing/2014/main" id="{2BBFA948-71DD-4391-EBCA-47C522A391C0}"/>
              </a:ext>
            </a:extLst>
          </p:cNvPr>
          <p:cNvGrpSpPr/>
          <p:nvPr/>
        </p:nvGrpSpPr>
        <p:grpSpPr>
          <a:xfrm>
            <a:off x="3670300" y="5087995"/>
            <a:ext cx="6432069" cy="1753707"/>
            <a:chOff x="3898900" y="4543425"/>
            <a:chExt cx="6432069" cy="1753707"/>
          </a:xfrm>
        </p:grpSpPr>
        <p:sp>
          <p:nvSpPr>
            <p:cNvPr id="23" name="Espace réservé du contenu 2">
              <a:extLst>
                <a:ext uri="{FF2B5EF4-FFF2-40B4-BE49-F238E27FC236}">
                  <a16:creationId xmlns:a16="http://schemas.microsoft.com/office/drawing/2014/main" id="{F8586B5C-9072-F427-B6E3-A98391D1C748}"/>
                </a:ext>
              </a:extLst>
            </p:cNvPr>
            <p:cNvSpPr txBox="1">
              <a:spLocks/>
            </p:cNvSpPr>
            <p:nvPr/>
          </p:nvSpPr>
          <p:spPr>
            <a:xfrm>
              <a:off x="3898900" y="4543425"/>
              <a:ext cx="6432069" cy="1753707"/>
            </a:xfrm>
            <a:prstGeom prst="roundRect">
              <a:avLst>
                <a:gd name="adj" fmla="val 10901"/>
              </a:avLst>
            </a:prstGeom>
            <a:solidFill>
              <a:srgbClr val="EDF2F8"/>
            </a:solidFill>
            <a:ln>
              <a:solidFill>
                <a:srgbClr val="223D84"/>
              </a:solidFill>
            </a:ln>
          </p:spPr>
          <p:txBody>
            <a:bodyPr wrap="square">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477"/>
                </a:spcAft>
                <a:buNone/>
              </a:pPr>
              <a:r>
                <a:rPr lang="fr-FR" sz="2227" b="1" dirty="0">
                  <a:solidFill>
                    <a:srgbClr val="223D84"/>
                  </a:solidFill>
                  <a:latin typeface="+mn-lt"/>
                  <a:ea typeface="+mn-ea"/>
                  <a:cs typeface="+mn-cs"/>
                  <a:sym typeface="Arial"/>
                </a:rPr>
                <a:t>Les Domaines </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Modélisation et simulation (numérique, analytique, …)</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Expérimental (caractérisation et </a:t>
              </a:r>
              <a:r>
                <a:rPr lang="fr-FR" sz="1800" dirty="0" err="1">
                  <a:solidFill>
                    <a:srgbClr val="223D84"/>
                  </a:solidFill>
                  <a:sym typeface="Arial"/>
                </a:rPr>
                <a:t>testing</a:t>
              </a:r>
              <a:r>
                <a:rPr lang="fr-FR" sz="1800" dirty="0">
                  <a:solidFill>
                    <a:srgbClr val="223D84"/>
                  </a:solidFill>
                  <a:sym typeface="Arial"/>
                </a:rPr>
                <a:t>)</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Cycle de vie (R&amp;D / Utilisation)</a:t>
              </a:r>
            </a:p>
          </p:txBody>
        </p:sp>
        <p:pic>
          <p:nvPicPr>
            <p:cNvPr id="24" name="Image 23">
              <a:extLst>
                <a:ext uri="{FF2B5EF4-FFF2-40B4-BE49-F238E27FC236}">
                  <a16:creationId xmlns:a16="http://schemas.microsoft.com/office/drawing/2014/main" id="{C870EDEF-FEAB-C284-369B-84B5C63054F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09719" y="5106608"/>
              <a:ext cx="354211" cy="286364"/>
            </a:xfrm>
            <a:prstGeom prst="rect">
              <a:avLst/>
            </a:prstGeom>
          </p:spPr>
        </p:pic>
        <p:pic>
          <p:nvPicPr>
            <p:cNvPr id="25" name="Image 24">
              <a:extLst>
                <a:ext uri="{FF2B5EF4-FFF2-40B4-BE49-F238E27FC236}">
                  <a16:creationId xmlns:a16="http://schemas.microsoft.com/office/drawing/2014/main" id="{5C333550-C343-EF41-ACCF-DC537080B90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065231" y="5478473"/>
              <a:ext cx="243185" cy="286364"/>
            </a:xfrm>
            <a:prstGeom prst="rect">
              <a:avLst/>
            </a:prstGeom>
          </p:spPr>
        </p:pic>
        <p:pic>
          <p:nvPicPr>
            <p:cNvPr id="26" name="Image 25">
              <a:extLst>
                <a:ext uri="{FF2B5EF4-FFF2-40B4-BE49-F238E27FC236}">
                  <a16:creationId xmlns:a16="http://schemas.microsoft.com/office/drawing/2014/main" id="{D26B23B0-2D9B-167B-FA60-8F721563D02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058803" y="5962738"/>
              <a:ext cx="256045" cy="286364"/>
            </a:xfrm>
            <a:prstGeom prst="rect">
              <a:avLst/>
            </a:prstGeom>
          </p:spPr>
        </p:pic>
      </p:grpSp>
      <p:sp>
        <p:nvSpPr>
          <p:cNvPr id="3" name="Espace réservé du contenu 3">
            <a:extLst>
              <a:ext uri="{FF2B5EF4-FFF2-40B4-BE49-F238E27FC236}">
                <a16:creationId xmlns:a16="http://schemas.microsoft.com/office/drawing/2014/main" id="{16C94D44-899E-5EA8-8AE3-678E16C65BCC}"/>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Organiser le CFF : Les mots-clés du CFF </a:t>
            </a:r>
            <a:endParaRPr lang="fr-FR" sz="2800" dirty="0"/>
          </a:p>
        </p:txBody>
      </p:sp>
    </p:spTree>
    <p:extLst>
      <p:ext uri="{BB962C8B-B14F-4D97-AF65-F5344CB8AC3E}">
        <p14:creationId xmlns:p14="http://schemas.microsoft.com/office/powerpoint/2010/main" val="153591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946A963-B482-4DF7-B3AC-C7C66CEACCA9}"/>
              </a:ext>
            </a:extLst>
          </p:cNvPr>
          <p:cNvSpPr>
            <a:spLocks noGrp="1"/>
          </p:cNvSpPr>
          <p:nvPr>
            <p:ph type="subTitle" idx="4"/>
          </p:nvPr>
        </p:nvSpPr>
        <p:spPr/>
        <p:txBody>
          <a:bodyPr/>
          <a:lstStyle/>
          <a:p>
            <a:r>
              <a:rPr lang="fr-FR" dirty="0"/>
              <a:t>Réseau « Fiabilité » et Expertise Technique</a:t>
            </a:r>
          </a:p>
        </p:txBody>
      </p:sp>
      <p:sp>
        <p:nvSpPr>
          <p:cNvPr id="57" name="ZoneTexte 56">
            <a:extLst>
              <a:ext uri="{FF2B5EF4-FFF2-40B4-BE49-F238E27FC236}">
                <a16:creationId xmlns:a16="http://schemas.microsoft.com/office/drawing/2014/main" id="{D999A2DD-FF5F-493A-915F-D79FFCDF0AA4}"/>
              </a:ext>
            </a:extLst>
          </p:cNvPr>
          <p:cNvSpPr txBox="1"/>
          <p:nvPr/>
        </p:nvSpPr>
        <p:spPr>
          <a:xfrm>
            <a:off x="664496" y="2105025"/>
            <a:ext cx="3241948" cy="1477328"/>
          </a:xfrm>
          <a:prstGeom prst="rect">
            <a:avLst/>
          </a:prstGeom>
          <a:noFill/>
        </p:spPr>
        <p:txBody>
          <a:bodyPr wrap="square">
            <a:spAutoFit/>
          </a:bodyPr>
          <a:lstStyle/>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Une cartographie nationale</a:t>
            </a:r>
          </a:p>
          <a:p>
            <a:pPr marL="285750" indent="-285750">
              <a:buFont typeface="Courier New" panose="02070309020205020404" pitchFamily="49" charset="0"/>
              <a:buChar char="o"/>
              <a:defRPr/>
            </a:pPr>
            <a:r>
              <a:rPr lang="it-IT" kern="0" dirty="0">
                <a:solidFill>
                  <a:srgbClr val="213C84"/>
                </a:solidFill>
                <a:latin typeface="Calibri"/>
              </a:rPr>
              <a:t>Un site web spécifique</a:t>
            </a:r>
          </a:p>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 compte LinkedIn dédié</a:t>
            </a:r>
          </a:p>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 formulaire de candidature</a:t>
            </a:r>
          </a:p>
          <a:p>
            <a:pPr marL="285750" indent="-285750">
              <a:buFont typeface="Courier New" panose="02070309020205020404" pitchFamily="49" charset="0"/>
              <a:buChar char="o"/>
              <a:defRPr/>
            </a:pPr>
            <a:r>
              <a:rPr lang="it-IT" kern="0" dirty="0">
                <a:solidFill>
                  <a:srgbClr val="213C84"/>
                </a:solidFill>
                <a:latin typeface="Calibri"/>
              </a:rPr>
              <a:t>Une brochure du CFF </a:t>
            </a:r>
            <a:endParaRPr kumimoji="0" lang="it-IT" b="0" i="0" u="none" strike="noStrike" kern="0" cap="none" spc="0" normalizeH="0" baseline="0" noProof="0" dirty="0">
              <a:ln>
                <a:noFill/>
              </a:ln>
              <a:solidFill>
                <a:srgbClr val="213C84"/>
              </a:solidFill>
              <a:effectLst/>
              <a:uLnTx/>
              <a:uFillTx/>
              <a:latin typeface="Calibri"/>
              <a:ea typeface="+mn-ea"/>
              <a:cs typeface="+mn-cs"/>
            </a:endParaRPr>
          </a:p>
        </p:txBody>
      </p:sp>
      <p:graphicFrame>
        <p:nvGraphicFramePr>
          <p:cNvPr id="2" name="Tableau 1">
            <a:extLst>
              <a:ext uri="{FF2B5EF4-FFF2-40B4-BE49-F238E27FC236}">
                <a16:creationId xmlns:a16="http://schemas.microsoft.com/office/drawing/2014/main" id="{9FCD348B-5A89-FBD7-129A-A218425403DC}"/>
              </a:ext>
            </a:extLst>
          </p:cNvPr>
          <p:cNvGraphicFramePr>
            <a:graphicFrameLocks noGrp="1"/>
          </p:cNvGraphicFramePr>
          <p:nvPr/>
        </p:nvGraphicFramePr>
        <p:xfrm>
          <a:off x="1242376" y="6134997"/>
          <a:ext cx="4278600" cy="757800"/>
        </p:xfrm>
        <a:graphic>
          <a:graphicData uri="http://schemas.openxmlformats.org/drawingml/2006/table">
            <a:tbl>
              <a:tblPr firstCol="1" bandRow="1">
                <a:tableStyleId>{5C22544A-7EE6-4342-B048-85BDC9FD1C3A}</a:tableStyleId>
              </a:tblPr>
              <a:tblGrid>
                <a:gridCol w="1758600">
                  <a:extLst>
                    <a:ext uri="{9D8B030D-6E8A-4147-A177-3AD203B41FA5}">
                      <a16:colId xmlns:a16="http://schemas.microsoft.com/office/drawing/2014/main" val="4203566492"/>
                    </a:ext>
                  </a:extLst>
                </a:gridCol>
                <a:gridCol w="2520000">
                  <a:extLst>
                    <a:ext uri="{9D8B030D-6E8A-4147-A177-3AD203B41FA5}">
                      <a16:colId xmlns:a16="http://schemas.microsoft.com/office/drawing/2014/main" val="2374572294"/>
                    </a:ext>
                  </a:extLst>
                </a:gridCol>
              </a:tblGrid>
              <a:tr h="252600">
                <a:tc>
                  <a:txBody>
                    <a:bodyPr/>
                    <a:lstStyle/>
                    <a:p>
                      <a:pPr algn="l"/>
                      <a:r>
                        <a:rPr lang="fr-FR" sz="1200" dirty="0">
                          <a:effectLst/>
                        </a:rPr>
                        <a:t>Notre compte LinkedIn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2">
                            <a:extLst>
                              <a:ext uri="{A12FA001-AC4F-418D-AE19-62706E023703}">
                                <ahyp:hlinkClr xmlns:ahyp="http://schemas.microsoft.com/office/drawing/2018/hyperlinkcolor" val="tx"/>
                              </a:ext>
                            </a:extLst>
                          </a:hlinkClick>
                        </a:rPr>
                        <a:t>LinkedIn | Centre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Francais</a:t>
                      </a:r>
                      <a:r>
                        <a:rPr lang="fr-FR" sz="1200" u="sng" dirty="0">
                          <a:solidFill>
                            <a:srgbClr val="213C84"/>
                          </a:solidFill>
                          <a:effectLst/>
                          <a:hlinkClick r:id="rId2">
                            <a:extLst>
                              <a:ext uri="{A12FA001-AC4F-418D-AE19-62706E023703}">
                                <ahyp:hlinkClr xmlns:ahyp="http://schemas.microsoft.com/office/drawing/2018/hyperlinkcolor" val="tx"/>
                              </a:ext>
                            </a:extLst>
                          </a:hlinkClick>
                        </a:rPr>
                        <a:t> de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Fiabilite</a:t>
                      </a:r>
                      <a:r>
                        <a:rPr lang="fr-FR" sz="1200" dirty="0">
                          <a:solidFill>
                            <a:srgbClr val="213C84"/>
                          </a:solidFill>
                          <a:effectLst/>
                        </a:rPr>
                        <a:t> </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682986469"/>
                  </a:ext>
                </a:extLst>
              </a:tr>
              <a:tr h="252600">
                <a:tc>
                  <a:txBody>
                    <a:bodyPr/>
                    <a:lstStyle/>
                    <a:p>
                      <a:pPr algn="l"/>
                      <a:r>
                        <a:rPr lang="fr-FR" sz="1200" dirty="0">
                          <a:effectLst/>
                        </a:rPr>
                        <a:t>Notre site internet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3">
                            <a:extLst>
                              <a:ext uri="{A12FA001-AC4F-418D-AE19-62706E023703}">
                                <ahyp:hlinkClr xmlns:ahyp="http://schemas.microsoft.com/office/drawing/2018/hyperlinkcolor" val="tx"/>
                              </a:ext>
                            </a:extLst>
                          </a:hlinkClick>
                        </a:rPr>
                        <a:t>www.cff-fiabilite.fr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2703473172"/>
                  </a:ext>
                </a:extLst>
              </a:tr>
              <a:tr h="252600">
                <a:tc>
                  <a:txBody>
                    <a:bodyPr/>
                    <a:lstStyle/>
                    <a:p>
                      <a:pPr algn="l"/>
                      <a:r>
                        <a:rPr lang="fr-FR" sz="1200" dirty="0">
                          <a:effectLst/>
                        </a:rPr>
                        <a:t>Notre adresse email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4">
                            <a:extLst>
                              <a:ext uri="{A12FA001-AC4F-418D-AE19-62706E023703}">
                                <ahyp:hlinkClr xmlns:ahyp="http://schemas.microsoft.com/office/drawing/2018/hyperlinkcolor" val="tx"/>
                              </a:ext>
                            </a:extLst>
                          </a:hlinkClick>
                        </a:rPr>
                        <a:t>cff@nae.fr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3294094220"/>
                  </a:ext>
                </a:extLst>
              </a:tr>
            </a:tbl>
          </a:graphicData>
        </a:graphic>
      </p:graphicFrame>
      <p:pic>
        <p:nvPicPr>
          <p:cNvPr id="7" name="Image 6">
            <a:extLst>
              <a:ext uri="{FF2B5EF4-FFF2-40B4-BE49-F238E27FC236}">
                <a16:creationId xmlns:a16="http://schemas.microsoft.com/office/drawing/2014/main" id="{8BDD9DE3-0027-4E27-F422-D3E86C4AB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20" y="6146893"/>
            <a:ext cx="745903" cy="745903"/>
          </a:xfrm>
          <a:prstGeom prst="rect">
            <a:avLst/>
          </a:prstGeom>
        </p:spPr>
      </p:pic>
      <p:pic>
        <p:nvPicPr>
          <p:cNvPr id="9" name="Image 8">
            <a:hlinkClick r:id="rId6"/>
            <a:extLst>
              <a:ext uri="{FF2B5EF4-FFF2-40B4-BE49-F238E27FC236}">
                <a16:creationId xmlns:a16="http://schemas.microsoft.com/office/drawing/2014/main" id="{30F37AFF-0F9F-8CD8-0FB5-00759DED10DA}"/>
              </a:ext>
            </a:extLst>
          </p:cNvPr>
          <p:cNvPicPr>
            <a:picLocks noChangeAspect="1"/>
          </p:cNvPicPr>
          <p:nvPr/>
        </p:nvPicPr>
        <p:blipFill>
          <a:blip r:embed="rId7"/>
          <a:stretch>
            <a:fillRect/>
          </a:stretch>
        </p:blipFill>
        <p:spPr>
          <a:xfrm>
            <a:off x="5716614" y="2290682"/>
            <a:ext cx="4731147" cy="4602114"/>
          </a:xfrm>
          <a:prstGeom prst="rect">
            <a:avLst/>
          </a:prstGeom>
          <a:ln>
            <a:noFill/>
          </a:ln>
        </p:spPr>
      </p:pic>
      <p:sp>
        <p:nvSpPr>
          <p:cNvPr id="11" name="ZoneTexte 10">
            <a:hlinkClick r:id="rId6"/>
            <a:extLst>
              <a:ext uri="{FF2B5EF4-FFF2-40B4-BE49-F238E27FC236}">
                <a16:creationId xmlns:a16="http://schemas.microsoft.com/office/drawing/2014/main" id="{4C29864D-3E4A-8647-C8B7-47E6407AB071}"/>
              </a:ext>
            </a:extLst>
          </p:cNvPr>
          <p:cNvSpPr txBox="1"/>
          <p:nvPr/>
        </p:nvSpPr>
        <p:spPr>
          <a:xfrm>
            <a:off x="3937287" y="3781425"/>
            <a:ext cx="1260000" cy="430887"/>
          </a:xfrm>
          <a:prstGeom prst="rect">
            <a:avLst/>
          </a:prstGeom>
          <a:noFill/>
        </p:spPr>
        <p:txBody>
          <a:bodyPr wrap="square">
            <a:spAutoFit/>
          </a:bodyPr>
          <a:lstStyle/>
          <a:p>
            <a:pPr algn="ctr"/>
            <a:r>
              <a:rPr lang="it-IT" sz="1100" kern="0" dirty="0">
                <a:solidFill>
                  <a:srgbClr val="213C84"/>
                </a:solidFill>
                <a:latin typeface="Calibri"/>
              </a:rPr>
              <a:t>Cartographie d’acteurs du CFF</a:t>
            </a:r>
            <a:endParaRPr lang="fr-FR" sz="1100" dirty="0"/>
          </a:p>
        </p:txBody>
      </p:sp>
      <p:sp>
        <p:nvSpPr>
          <p:cNvPr id="15" name="ZoneTexte 14">
            <a:extLst>
              <a:ext uri="{FF2B5EF4-FFF2-40B4-BE49-F238E27FC236}">
                <a16:creationId xmlns:a16="http://schemas.microsoft.com/office/drawing/2014/main" id="{962F8884-355E-94F7-8AB3-85C6927000AF}"/>
              </a:ext>
            </a:extLst>
          </p:cNvPr>
          <p:cNvSpPr txBox="1"/>
          <p:nvPr/>
        </p:nvSpPr>
        <p:spPr>
          <a:xfrm>
            <a:off x="334080" y="5777561"/>
            <a:ext cx="5349240" cy="369332"/>
          </a:xfrm>
          <a:prstGeom prst="rect">
            <a:avLst/>
          </a:prstGeom>
          <a:noFill/>
        </p:spPr>
        <p:txBody>
          <a:bodyPr wrap="square">
            <a:spAutoFit/>
          </a:bodyPr>
          <a:lstStyle/>
          <a:p>
            <a:pPr indent="0">
              <a:buNone/>
            </a:pPr>
            <a:r>
              <a:rPr lang="fr-FR" sz="1800" b="1" dirty="0">
                <a:solidFill>
                  <a:srgbClr val="213C84"/>
                </a:solidFill>
              </a:rPr>
              <a:t>Rejoignez la communauté CFF</a:t>
            </a:r>
          </a:p>
        </p:txBody>
      </p:sp>
      <p:sp>
        <p:nvSpPr>
          <p:cNvPr id="48" name="Titre 1">
            <a:extLst>
              <a:ext uri="{FF2B5EF4-FFF2-40B4-BE49-F238E27FC236}">
                <a16:creationId xmlns:a16="http://schemas.microsoft.com/office/drawing/2014/main" id="{DC648E35-0F0F-FF04-A187-2F48FE35FEDA}"/>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pic>
        <p:nvPicPr>
          <p:cNvPr id="49" name="Image 48">
            <a:extLst>
              <a:ext uri="{FF2B5EF4-FFF2-40B4-BE49-F238E27FC236}">
                <a16:creationId xmlns:a16="http://schemas.microsoft.com/office/drawing/2014/main" id="{429ED8D0-30C1-A4E7-FD31-12665DAABB6D}"/>
              </a:ext>
            </a:extLst>
          </p:cNvPr>
          <p:cNvPicPr>
            <a:picLocks noChangeAspect="1"/>
          </p:cNvPicPr>
          <p:nvPr/>
        </p:nvPicPr>
        <p:blipFill>
          <a:blip r:embed="rId8"/>
          <a:stretch>
            <a:fillRect/>
          </a:stretch>
        </p:blipFill>
        <p:spPr>
          <a:xfrm>
            <a:off x="6102187" y="2051405"/>
            <a:ext cx="3960000" cy="228645"/>
          </a:xfrm>
          <a:prstGeom prst="rect">
            <a:avLst/>
          </a:prstGeom>
        </p:spPr>
      </p:pic>
      <p:pic>
        <p:nvPicPr>
          <p:cNvPr id="50" name="Image 49">
            <a:extLst>
              <a:ext uri="{FF2B5EF4-FFF2-40B4-BE49-F238E27FC236}">
                <a16:creationId xmlns:a16="http://schemas.microsoft.com/office/drawing/2014/main" id="{669737C2-0E71-77CB-4349-EA3BBCFB70E1}"/>
              </a:ext>
            </a:extLst>
          </p:cNvPr>
          <p:cNvPicPr>
            <a:picLocks noChangeAspect="1"/>
          </p:cNvPicPr>
          <p:nvPr/>
        </p:nvPicPr>
        <p:blipFill>
          <a:blip r:embed="rId9"/>
          <a:stretch>
            <a:fillRect/>
          </a:stretch>
        </p:blipFill>
        <p:spPr>
          <a:xfrm>
            <a:off x="6102187" y="1757282"/>
            <a:ext cx="3960000" cy="246516"/>
          </a:xfrm>
          <a:prstGeom prst="rect">
            <a:avLst/>
          </a:prstGeom>
        </p:spPr>
      </p:pic>
      <p:pic>
        <p:nvPicPr>
          <p:cNvPr id="51" name="Image 50">
            <a:hlinkClick r:id="rId10"/>
            <a:extLst>
              <a:ext uri="{FF2B5EF4-FFF2-40B4-BE49-F238E27FC236}">
                <a16:creationId xmlns:a16="http://schemas.microsoft.com/office/drawing/2014/main" id="{FCEA994B-0408-11B9-D888-FC9F2CC0F585}"/>
              </a:ext>
            </a:extLst>
          </p:cNvPr>
          <p:cNvPicPr>
            <a:picLocks noChangeAspect="1"/>
          </p:cNvPicPr>
          <p:nvPr/>
        </p:nvPicPr>
        <p:blipFill>
          <a:blip r:embed="rId11"/>
          <a:stretch>
            <a:fillRect/>
          </a:stretch>
        </p:blipFill>
        <p:spPr>
          <a:xfrm>
            <a:off x="2313719" y="4212312"/>
            <a:ext cx="1017166" cy="1440000"/>
          </a:xfrm>
          <a:prstGeom prst="rect">
            <a:avLst/>
          </a:prstGeom>
          <a:ln w="19050">
            <a:solidFill>
              <a:srgbClr val="213C84"/>
            </a:solidFill>
          </a:ln>
        </p:spPr>
      </p:pic>
      <p:pic>
        <p:nvPicPr>
          <p:cNvPr id="52" name="Image 51">
            <a:hlinkClick r:id="rId12"/>
            <a:extLst>
              <a:ext uri="{FF2B5EF4-FFF2-40B4-BE49-F238E27FC236}">
                <a16:creationId xmlns:a16="http://schemas.microsoft.com/office/drawing/2014/main" id="{EC61C154-3714-E52C-096D-A4A99E8BEF2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5959" y="4218836"/>
            <a:ext cx="1272834" cy="899324"/>
          </a:xfrm>
          <a:prstGeom prst="rect">
            <a:avLst/>
          </a:prstGeom>
          <a:ln w="19050">
            <a:solidFill>
              <a:srgbClr val="213C84"/>
            </a:solidFill>
          </a:ln>
        </p:spPr>
      </p:pic>
      <p:sp>
        <p:nvSpPr>
          <p:cNvPr id="53" name="ZoneTexte 52">
            <a:hlinkClick r:id="rId12"/>
            <a:extLst>
              <a:ext uri="{FF2B5EF4-FFF2-40B4-BE49-F238E27FC236}">
                <a16:creationId xmlns:a16="http://schemas.microsoft.com/office/drawing/2014/main" id="{03BD8771-865A-20C6-EEC3-02827B5AD23A}"/>
              </a:ext>
            </a:extLst>
          </p:cNvPr>
          <p:cNvSpPr txBox="1"/>
          <p:nvPr/>
        </p:nvSpPr>
        <p:spPr>
          <a:xfrm>
            <a:off x="612376" y="3781425"/>
            <a:ext cx="1260000" cy="261610"/>
          </a:xfrm>
          <a:prstGeom prst="rect">
            <a:avLst/>
          </a:prstGeom>
          <a:noFill/>
        </p:spPr>
        <p:txBody>
          <a:bodyPr wrap="square">
            <a:spAutoFit/>
          </a:bodyPr>
          <a:lstStyle/>
          <a:p>
            <a:pPr algn="ctr"/>
            <a:r>
              <a:rPr kumimoji="0" lang="it-IT" sz="1100" b="0" i="0" u="none" strike="noStrike" kern="0" cap="none" spc="0" normalizeH="0" baseline="0" noProof="0" dirty="0">
                <a:ln>
                  <a:noFill/>
                </a:ln>
                <a:solidFill>
                  <a:srgbClr val="213C84"/>
                </a:solidFill>
                <a:effectLst/>
                <a:uLnTx/>
                <a:uFillTx/>
                <a:latin typeface="Calibri"/>
                <a:ea typeface="+mn-ea"/>
                <a:cs typeface="+mn-cs"/>
              </a:rPr>
              <a:t>Formulaire de candidature</a:t>
            </a:r>
            <a:endParaRPr lang="fr-FR" sz="1100" dirty="0"/>
          </a:p>
        </p:txBody>
      </p:sp>
      <p:sp>
        <p:nvSpPr>
          <p:cNvPr id="54" name="ZoneTexte 53">
            <a:extLst>
              <a:ext uri="{FF2B5EF4-FFF2-40B4-BE49-F238E27FC236}">
                <a16:creationId xmlns:a16="http://schemas.microsoft.com/office/drawing/2014/main" id="{6FCAEEDE-64E9-398C-60C3-D0D7C5632149}"/>
              </a:ext>
            </a:extLst>
          </p:cNvPr>
          <p:cNvSpPr txBox="1"/>
          <p:nvPr/>
        </p:nvSpPr>
        <p:spPr>
          <a:xfrm>
            <a:off x="2192583" y="3781425"/>
            <a:ext cx="1260000" cy="430887"/>
          </a:xfrm>
          <a:prstGeom prst="rect">
            <a:avLst/>
          </a:prstGeom>
          <a:noFill/>
        </p:spPr>
        <p:txBody>
          <a:bodyPr wrap="square">
            <a:spAutoFit/>
          </a:bodyPr>
          <a:lstStyle/>
          <a:p>
            <a:pPr algn="ctr"/>
            <a:r>
              <a:rPr lang="it-IT" sz="1100" kern="0" dirty="0">
                <a:solidFill>
                  <a:srgbClr val="213C84"/>
                </a:solidFill>
                <a:latin typeface="Calibri"/>
                <a:hlinkClick r:id="rId10"/>
              </a:rPr>
              <a:t>Brochure</a:t>
            </a:r>
            <a:r>
              <a:rPr lang="it-IT" sz="1100" kern="0" dirty="0">
                <a:solidFill>
                  <a:srgbClr val="213C84"/>
                </a:solidFill>
                <a:latin typeface="Calibri"/>
              </a:rPr>
              <a:t> des acteurs du CFF</a:t>
            </a:r>
            <a:endParaRPr lang="fr-FR" sz="1100" dirty="0"/>
          </a:p>
        </p:txBody>
      </p:sp>
      <p:sp>
        <p:nvSpPr>
          <p:cNvPr id="55" name="Espace réservé du contenu 3">
            <a:extLst>
              <a:ext uri="{FF2B5EF4-FFF2-40B4-BE49-F238E27FC236}">
                <a16:creationId xmlns:a16="http://schemas.microsoft.com/office/drawing/2014/main" id="{A2113227-55CE-A42E-34A2-87B3CB0CB723}"/>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Organiser le CFF : Un réseau d’experts</a:t>
            </a:r>
            <a:endParaRPr lang="fr-FR" sz="2800" dirty="0"/>
          </a:p>
        </p:txBody>
      </p:sp>
      <p:sp>
        <p:nvSpPr>
          <p:cNvPr id="58" name="Rectangle 57">
            <a:extLst>
              <a:ext uri="{FF2B5EF4-FFF2-40B4-BE49-F238E27FC236}">
                <a16:creationId xmlns:a16="http://schemas.microsoft.com/office/drawing/2014/main" id="{6D2C2F6E-2B8C-F05D-C81E-00E27900BBD1}"/>
              </a:ext>
            </a:extLst>
          </p:cNvPr>
          <p:cNvSpPr/>
          <p:nvPr/>
        </p:nvSpPr>
        <p:spPr>
          <a:xfrm>
            <a:off x="5880100" y="1757282"/>
            <a:ext cx="4490440" cy="5135514"/>
          </a:xfrm>
          <a:prstGeom prst="rect">
            <a:avLst/>
          </a:prstGeom>
          <a:noFill/>
          <a:ln w="19050">
            <a:solidFill>
              <a:srgbClr val="213C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145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946A963-B482-4DF7-B3AC-C7C66CEACCA9}"/>
              </a:ext>
            </a:extLst>
          </p:cNvPr>
          <p:cNvSpPr>
            <a:spLocks noGrp="1"/>
          </p:cNvSpPr>
          <p:nvPr>
            <p:ph type="subTitle" idx="4"/>
          </p:nvPr>
        </p:nvSpPr>
        <p:spPr/>
        <p:txBody>
          <a:bodyPr/>
          <a:lstStyle/>
          <a:p>
            <a:r>
              <a:rPr lang="fr-FR" dirty="0"/>
              <a:t>Réseau « Fiabilité » et Expertise Technique</a:t>
            </a:r>
          </a:p>
        </p:txBody>
      </p:sp>
      <p:graphicFrame>
        <p:nvGraphicFramePr>
          <p:cNvPr id="2" name="Tableau 1">
            <a:extLst>
              <a:ext uri="{FF2B5EF4-FFF2-40B4-BE49-F238E27FC236}">
                <a16:creationId xmlns:a16="http://schemas.microsoft.com/office/drawing/2014/main" id="{9FCD348B-5A89-FBD7-129A-A218425403DC}"/>
              </a:ext>
            </a:extLst>
          </p:cNvPr>
          <p:cNvGraphicFramePr>
            <a:graphicFrameLocks noGrp="1"/>
          </p:cNvGraphicFramePr>
          <p:nvPr>
            <p:extLst>
              <p:ext uri="{D42A27DB-BD31-4B8C-83A1-F6EECF244321}">
                <p14:modId xmlns:p14="http://schemas.microsoft.com/office/powerpoint/2010/main" val="1114414618"/>
              </p:ext>
            </p:extLst>
          </p:nvPr>
        </p:nvGraphicFramePr>
        <p:xfrm>
          <a:off x="1514727" y="5907557"/>
          <a:ext cx="6117973" cy="864000"/>
        </p:xfrm>
        <a:graphic>
          <a:graphicData uri="http://schemas.openxmlformats.org/drawingml/2006/table">
            <a:tbl>
              <a:tblPr firstCol="1" bandRow="1">
                <a:tableStyleId>{5C22544A-7EE6-4342-B048-85BDC9FD1C3A}</a:tableStyleId>
              </a:tblPr>
              <a:tblGrid>
                <a:gridCol w="2579520">
                  <a:extLst>
                    <a:ext uri="{9D8B030D-6E8A-4147-A177-3AD203B41FA5}">
                      <a16:colId xmlns:a16="http://schemas.microsoft.com/office/drawing/2014/main" val="4203566492"/>
                    </a:ext>
                  </a:extLst>
                </a:gridCol>
                <a:gridCol w="3538453">
                  <a:extLst>
                    <a:ext uri="{9D8B030D-6E8A-4147-A177-3AD203B41FA5}">
                      <a16:colId xmlns:a16="http://schemas.microsoft.com/office/drawing/2014/main" val="2374572294"/>
                    </a:ext>
                  </a:extLst>
                </a:gridCol>
              </a:tblGrid>
              <a:tr h="288000">
                <a:tc>
                  <a:txBody>
                    <a:bodyPr/>
                    <a:lstStyle/>
                    <a:p>
                      <a:pPr algn="l"/>
                      <a:r>
                        <a:rPr lang="fr-FR" sz="1600" dirty="0">
                          <a:effectLst/>
                        </a:rPr>
                        <a:t>Notre compte LinkedIn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600" u="sng" dirty="0">
                          <a:solidFill>
                            <a:srgbClr val="213C84"/>
                          </a:solidFill>
                          <a:effectLst/>
                          <a:hlinkClick r:id="rId2">
                            <a:extLst>
                              <a:ext uri="{A12FA001-AC4F-418D-AE19-62706E023703}">
                                <ahyp:hlinkClr xmlns:ahyp="http://schemas.microsoft.com/office/drawing/2018/hyperlinkcolor" val="tx"/>
                              </a:ext>
                            </a:extLst>
                          </a:hlinkClick>
                        </a:rPr>
                        <a:t>LinkedIn | Centre </a:t>
                      </a:r>
                      <a:r>
                        <a:rPr lang="fr-FR" sz="1600" u="sng" dirty="0" err="1">
                          <a:solidFill>
                            <a:srgbClr val="213C84"/>
                          </a:solidFill>
                          <a:effectLst/>
                          <a:hlinkClick r:id="rId2">
                            <a:extLst>
                              <a:ext uri="{A12FA001-AC4F-418D-AE19-62706E023703}">
                                <ahyp:hlinkClr xmlns:ahyp="http://schemas.microsoft.com/office/drawing/2018/hyperlinkcolor" val="tx"/>
                              </a:ext>
                            </a:extLst>
                          </a:hlinkClick>
                        </a:rPr>
                        <a:t>Francais</a:t>
                      </a:r>
                      <a:r>
                        <a:rPr lang="fr-FR" sz="1600" u="sng" dirty="0">
                          <a:solidFill>
                            <a:srgbClr val="213C84"/>
                          </a:solidFill>
                          <a:effectLst/>
                          <a:hlinkClick r:id="rId2">
                            <a:extLst>
                              <a:ext uri="{A12FA001-AC4F-418D-AE19-62706E023703}">
                                <ahyp:hlinkClr xmlns:ahyp="http://schemas.microsoft.com/office/drawing/2018/hyperlinkcolor" val="tx"/>
                              </a:ext>
                            </a:extLst>
                          </a:hlinkClick>
                        </a:rPr>
                        <a:t> de </a:t>
                      </a:r>
                      <a:r>
                        <a:rPr lang="fr-FR" sz="1600" u="sng" dirty="0" err="1">
                          <a:solidFill>
                            <a:srgbClr val="213C84"/>
                          </a:solidFill>
                          <a:effectLst/>
                          <a:hlinkClick r:id="rId2">
                            <a:extLst>
                              <a:ext uri="{A12FA001-AC4F-418D-AE19-62706E023703}">
                                <ahyp:hlinkClr xmlns:ahyp="http://schemas.microsoft.com/office/drawing/2018/hyperlinkcolor" val="tx"/>
                              </a:ext>
                            </a:extLst>
                          </a:hlinkClick>
                        </a:rPr>
                        <a:t>Fiabilite</a:t>
                      </a:r>
                      <a:r>
                        <a:rPr lang="fr-FR" sz="1600" dirty="0">
                          <a:solidFill>
                            <a:srgbClr val="213C84"/>
                          </a:solidFill>
                          <a:effectLst/>
                        </a:rPr>
                        <a:t> </a:t>
                      </a:r>
                      <a:endParaRPr lang="fr-FR" sz="16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682986469"/>
                  </a:ext>
                </a:extLst>
              </a:tr>
              <a:tr h="288000">
                <a:tc>
                  <a:txBody>
                    <a:bodyPr/>
                    <a:lstStyle/>
                    <a:p>
                      <a:pPr algn="l"/>
                      <a:r>
                        <a:rPr lang="fr-FR" sz="1600" dirty="0">
                          <a:effectLst/>
                        </a:rPr>
                        <a:t>Notre site internet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600" u="sng" dirty="0">
                          <a:solidFill>
                            <a:srgbClr val="213C84"/>
                          </a:solidFill>
                          <a:effectLst/>
                          <a:hlinkClick r:id="rId3">
                            <a:extLst>
                              <a:ext uri="{A12FA001-AC4F-418D-AE19-62706E023703}">
                                <ahyp:hlinkClr xmlns:ahyp="http://schemas.microsoft.com/office/drawing/2018/hyperlinkcolor" val="tx"/>
                              </a:ext>
                            </a:extLst>
                          </a:hlinkClick>
                        </a:rPr>
                        <a:t>www.cff-fiabilite.fr</a:t>
                      </a:r>
                      <a:endParaRPr lang="fr-FR" sz="16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2703473172"/>
                  </a:ext>
                </a:extLst>
              </a:tr>
              <a:tr h="288000">
                <a:tc>
                  <a:txBody>
                    <a:bodyPr/>
                    <a:lstStyle/>
                    <a:p>
                      <a:pPr algn="l"/>
                      <a:r>
                        <a:rPr lang="fr-FR" sz="1600" dirty="0">
                          <a:effectLst/>
                        </a:rPr>
                        <a:t>Notre adresse email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600" u="sng" dirty="0">
                          <a:solidFill>
                            <a:srgbClr val="213C84"/>
                          </a:solidFill>
                          <a:effectLst/>
                          <a:hlinkClick r:id="rId4">
                            <a:extLst>
                              <a:ext uri="{A12FA001-AC4F-418D-AE19-62706E023703}">
                                <ahyp:hlinkClr xmlns:ahyp="http://schemas.microsoft.com/office/drawing/2018/hyperlinkcolor" val="tx"/>
                              </a:ext>
                            </a:extLst>
                          </a:hlinkClick>
                        </a:rPr>
                        <a:t>cff@nae.fr</a:t>
                      </a:r>
                      <a:endParaRPr lang="fr-FR" sz="16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3294094220"/>
                  </a:ext>
                </a:extLst>
              </a:tr>
            </a:tbl>
          </a:graphicData>
        </a:graphic>
      </p:graphicFrame>
      <p:pic>
        <p:nvPicPr>
          <p:cNvPr id="7" name="Image 6">
            <a:extLst>
              <a:ext uri="{FF2B5EF4-FFF2-40B4-BE49-F238E27FC236}">
                <a16:creationId xmlns:a16="http://schemas.microsoft.com/office/drawing/2014/main" id="{8BDD9DE3-0027-4E27-F422-D3E86C4AB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86" y="5874782"/>
            <a:ext cx="934514" cy="934514"/>
          </a:xfrm>
          <a:prstGeom prst="rect">
            <a:avLst/>
          </a:prstGeom>
        </p:spPr>
      </p:pic>
      <p:sp>
        <p:nvSpPr>
          <p:cNvPr id="15" name="ZoneTexte 14">
            <a:extLst>
              <a:ext uri="{FF2B5EF4-FFF2-40B4-BE49-F238E27FC236}">
                <a16:creationId xmlns:a16="http://schemas.microsoft.com/office/drawing/2014/main" id="{962F8884-355E-94F7-8AB3-85C6927000AF}"/>
              </a:ext>
            </a:extLst>
          </p:cNvPr>
          <p:cNvSpPr txBox="1"/>
          <p:nvPr/>
        </p:nvSpPr>
        <p:spPr>
          <a:xfrm>
            <a:off x="334080" y="5534025"/>
            <a:ext cx="5349240" cy="369332"/>
          </a:xfrm>
          <a:prstGeom prst="rect">
            <a:avLst/>
          </a:prstGeom>
          <a:noFill/>
        </p:spPr>
        <p:txBody>
          <a:bodyPr wrap="square">
            <a:spAutoFit/>
          </a:bodyPr>
          <a:lstStyle/>
          <a:p>
            <a:pPr indent="0">
              <a:buNone/>
            </a:pPr>
            <a:r>
              <a:rPr lang="fr-FR" sz="1800" b="1" dirty="0">
                <a:solidFill>
                  <a:srgbClr val="213C84"/>
                </a:solidFill>
              </a:rPr>
              <a:t>Rejoignez la communauté CFF</a:t>
            </a:r>
          </a:p>
        </p:txBody>
      </p:sp>
      <p:sp>
        <p:nvSpPr>
          <p:cNvPr id="48" name="Titre 1">
            <a:extLst>
              <a:ext uri="{FF2B5EF4-FFF2-40B4-BE49-F238E27FC236}">
                <a16:creationId xmlns:a16="http://schemas.microsoft.com/office/drawing/2014/main" id="{DC648E35-0F0F-FF04-A187-2F48FE35FEDA}"/>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grpSp>
        <p:nvGrpSpPr>
          <p:cNvPr id="5" name="Groupe 4">
            <a:extLst>
              <a:ext uri="{FF2B5EF4-FFF2-40B4-BE49-F238E27FC236}">
                <a16:creationId xmlns:a16="http://schemas.microsoft.com/office/drawing/2014/main" id="{0D3FD609-E2F4-247D-627F-374DE1F10F7D}"/>
              </a:ext>
            </a:extLst>
          </p:cNvPr>
          <p:cNvGrpSpPr/>
          <p:nvPr/>
        </p:nvGrpSpPr>
        <p:grpSpPr>
          <a:xfrm>
            <a:off x="364236" y="2168652"/>
            <a:ext cx="9939655" cy="2603373"/>
            <a:chOff x="364236" y="2168652"/>
            <a:chExt cx="9939655" cy="2603373"/>
          </a:xfrm>
        </p:grpSpPr>
        <p:sp>
          <p:nvSpPr>
            <p:cNvPr id="9" name="object 14">
              <a:extLst>
                <a:ext uri="{FF2B5EF4-FFF2-40B4-BE49-F238E27FC236}">
                  <a16:creationId xmlns:a16="http://schemas.microsoft.com/office/drawing/2014/main" id="{8CF0FADF-A11F-C827-22E3-23F6E2FBBCF9}"/>
                </a:ext>
              </a:extLst>
            </p:cNvPr>
            <p:cNvSpPr/>
            <p:nvPr/>
          </p:nvSpPr>
          <p:spPr>
            <a:xfrm>
              <a:off x="364236" y="3962400"/>
              <a:ext cx="9939655" cy="809625"/>
            </a:xfrm>
            <a:custGeom>
              <a:avLst/>
              <a:gdLst/>
              <a:ahLst/>
              <a:cxnLst/>
              <a:rect l="l" t="t" r="r" b="b"/>
              <a:pathLst>
                <a:path w="9939655" h="809625">
                  <a:moveTo>
                    <a:pt x="9858629" y="0"/>
                  </a:moveTo>
                  <a:lnTo>
                    <a:pt x="80924" y="0"/>
                  </a:lnTo>
                  <a:lnTo>
                    <a:pt x="49425" y="6353"/>
                  </a:lnTo>
                  <a:lnTo>
                    <a:pt x="23702" y="23685"/>
                  </a:lnTo>
                  <a:lnTo>
                    <a:pt x="6359" y="49399"/>
                  </a:lnTo>
                  <a:lnTo>
                    <a:pt x="0" y="80899"/>
                  </a:lnTo>
                  <a:lnTo>
                    <a:pt x="0" y="728344"/>
                  </a:lnTo>
                  <a:lnTo>
                    <a:pt x="6359" y="759844"/>
                  </a:lnTo>
                  <a:lnTo>
                    <a:pt x="23702" y="785558"/>
                  </a:lnTo>
                  <a:lnTo>
                    <a:pt x="49425" y="802890"/>
                  </a:lnTo>
                  <a:lnTo>
                    <a:pt x="80924" y="809244"/>
                  </a:lnTo>
                  <a:lnTo>
                    <a:pt x="9858629" y="809244"/>
                  </a:lnTo>
                  <a:lnTo>
                    <a:pt x="9890128" y="802890"/>
                  </a:lnTo>
                  <a:lnTo>
                    <a:pt x="9915842" y="785558"/>
                  </a:lnTo>
                  <a:lnTo>
                    <a:pt x="9933174" y="759844"/>
                  </a:lnTo>
                  <a:lnTo>
                    <a:pt x="9939528" y="728344"/>
                  </a:lnTo>
                  <a:lnTo>
                    <a:pt x="9939528" y="80899"/>
                  </a:lnTo>
                  <a:lnTo>
                    <a:pt x="9933174" y="49399"/>
                  </a:lnTo>
                  <a:lnTo>
                    <a:pt x="9915842" y="23685"/>
                  </a:lnTo>
                  <a:lnTo>
                    <a:pt x="9890128" y="6353"/>
                  </a:lnTo>
                  <a:lnTo>
                    <a:pt x="9858629" y="0"/>
                  </a:lnTo>
                  <a:close/>
                </a:path>
              </a:pathLst>
            </a:custGeom>
            <a:solidFill>
              <a:srgbClr val="D9E1F3"/>
            </a:solidFill>
          </p:spPr>
          <p:txBody>
            <a:bodyPr wrap="square" lIns="0" tIns="0" rIns="0" bIns="0" rtlCol="0"/>
            <a:lstStyle/>
            <a:p>
              <a:endParaRPr/>
            </a:p>
          </p:txBody>
        </p:sp>
        <p:sp>
          <p:nvSpPr>
            <p:cNvPr id="11" name="object 16">
              <a:extLst>
                <a:ext uri="{FF2B5EF4-FFF2-40B4-BE49-F238E27FC236}">
                  <a16:creationId xmlns:a16="http://schemas.microsoft.com/office/drawing/2014/main" id="{237B7800-CAE8-5164-9B61-56844956F7BB}"/>
                </a:ext>
              </a:extLst>
            </p:cNvPr>
            <p:cNvSpPr txBox="1"/>
            <p:nvPr/>
          </p:nvSpPr>
          <p:spPr>
            <a:xfrm>
              <a:off x="805572" y="4095926"/>
              <a:ext cx="2125345" cy="459105"/>
            </a:xfrm>
            <a:prstGeom prst="rect">
              <a:avLst/>
            </a:prstGeom>
          </p:spPr>
          <p:txBody>
            <a:bodyPr vert="horz" wrap="square" lIns="0" tIns="12700" rIns="0" bIns="0" rtlCol="0">
              <a:spAutoFit/>
            </a:bodyPr>
            <a:lstStyle/>
            <a:p>
              <a:pPr marL="635" algn="ctr">
                <a:lnSpc>
                  <a:spcPts val="2125"/>
                </a:lnSpc>
                <a:spcBef>
                  <a:spcPts val="100"/>
                </a:spcBef>
              </a:pPr>
              <a:r>
                <a:rPr sz="1800" b="1" spc="-5" dirty="0">
                  <a:latin typeface="Calibri"/>
                  <a:cs typeface="Calibri"/>
                </a:rPr>
                <a:t>Communauté</a:t>
              </a:r>
              <a:endParaRPr sz="1800" dirty="0">
                <a:latin typeface="Calibri"/>
                <a:cs typeface="Calibri"/>
              </a:endParaRPr>
            </a:p>
            <a:p>
              <a:pPr algn="ctr">
                <a:lnSpc>
                  <a:spcPts val="1285"/>
                </a:lnSpc>
              </a:pPr>
              <a:r>
                <a:rPr sz="1100" spc="-5" dirty="0">
                  <a:latin typeface="Calibri"/>
                  <a:cs typeface="Calibri"/>
                </a:rPr>
                <a:t>Fabricants,</a:t>
              </a:r>
              <a:r>
                <a:rPr sz="1100" spc="-15" dirty="0">
                  <a:latin typeface="Calibri"/>
                  <a:cs typeface="Calibri"/>
                </a:rPr>
                <a:t> </a:t>
              </a:r>
              <a:r>
                <a:rPr sz="1100" spc="-5" dirty="0">
                  <a:latin typeface="Calibri"/>
                  <a:cs typeface="Calibri"/>
                </a:rPr>
                <a:t>End-user,</a:t>
              </a:r>
              <a:r>
                <a:rPr sz="1100" spc="-10" dirty="0">
                  <a:latin typeface="Calibri"/>
                  <a:cs typeface="Calibri"/>
                </a:rPr>
                <a:t> </a:t>
              </a:r>
              <a:r>
                <a:rPr sz="1100" dirty="0">
                  <a:latin typeface="Calibri"/>
                  <a:cs typeface="Calibri"/>
                </a:rPr>
                <a:t>Laboratoires,</a:t>
              </a:r>
              <a:r>
                <a:rPr sz="1100" spc="-40" dirty="0">
                  <a:latin typeface="Calibri"/>
                  <a:cs typeface="Calibri"/>
                </a:rPr>
                <a:t> </a:t>
              </a:r>
              <a:r>
                <a:rPr sz="1100" dirty="0">
                  <a:latin typeface="Calibri"/>
                  <a:cs typeface="Calibri"/>
                </a:rPr>
                <a:t>…</a:t>
              </a:r>
            </a:p>
          </p:txBody>
        </p:sp>
        <p:sp>
          <p:nvSpPr>
            <p:cNvPr id="46" name="object 18">
              <a:extLst>
                <a:ext uri="{FF2B5EF4-FFF2-40B4-BE49-F238E27FC236}">
                  <a16:creationId xmlns:a16="http://schemas.microsoft.com/office/drawing/2014/main" id="{944EC8CE-F544-948C-03A6-5FB697E4C186}"/>
                </a:ext>
              </a:extLst>
            </p:cNvPr>
            <p:cNvSpPr/>
            <p:nvPr/>
          </p:nvSpPr>
          <p:spPr>
            <a:xfrm>
              <a:off x="364236" y="3064764"/>
              <a:ext cx="9939655" cy="810895"/>
            </a:xfrm>
            <a:custGeom>
              <a:avLst/>
              <a:gdLst/>
              <a:ahLst/>
              <a:cxnLst/>
              <a:rect l="l" t="t" r="r" b="b"/>
              <a:pathLst>
                <a:path w="9939655" h="810895">
                  <a:moveTo>
                    <a:pt x="9858502" y="0"/>
                  </a:moveTo>
                  <a:lnTo>
                    <a:pt x="81076" y="0"/>
                  </a:lnTo>
                  <a:lnTo>
                    <a:pt x="49516" y="6373"/>
                  </a:lnTo>
                  <a:lnTo>
                    <a:pt x="23745" y="23749"/>
                  </a:lnTo>
                  <a:lnTo>
                    <a:pt x="6371" y="49506"/>
                  </a:lnTo>
                  <a:lnTo>
                    <a:pt x="0" y="81025"/>
                  </a:lnTo>
                  <a:lnTo>
                    <a:pt x="0" y="729742"/>
                  </a:lnTo>
                  <a:lnTo>
                    <a:pt x="6371" y="761261"/>
                  </a:lnTo>
                  <a:lnTo>
                    <a:pt x="23745" y="787019"/>
                  </a:lnTo>
                  <a:lnTo>
                    <a:pt x="49516" y="804394"/>
                  </a:lnTo>
                  <a:lnTo>
                    <a:pt x="81076" y="810768"/>
                  </a:lnTo>
                  <a:lnTo>
                    <a:pt x="9858502" y="810768"/>
                  </a:lnTo>
                  <a:lnTo>
                    <a:pt x="9890021" y="804394"/>
                  </a:lnTo>
                  <a:lnTo>
                    <a:pt x="9915779" y="787019"/>
                  </a:lnTo>
                  <a:lnTo>
                    <a:pt x="9933154" y="761261"/>
                  </a:lnTo>
                  <a:lnTo>
                    <a:pt x="9939528" y="729742"/>
                  </a:lnTo>
                  <a:lnTo>
                    <a:pt x="9939528" y="81025"/>
                  </a:lnTo>
                  <a:lnTo>
                    <a:pt x="9933154" y="49506"/>
                  </a:lnTo>
                  <a:lnTo>
                    <a:pt x="9915779" y="23749"/>
                  </a:lnTo>
                  <a:lnTo>
                    <a:pt x="9890021" y="6373"/>
                  </a:lnTo>
                  <a:lnTo>
                    <a:pt x="9858502" y="0"/>
                  </a:lnTo>
                  <a:close/>
                </a:path>
              </a:pathLst>
            </a:custGeom>
            <a:solidFill>
              <a:srgbClr val="D9E1F3"/>
            </a:solidFill>
          </p:spPr>
          <p:txBody>
            <a:bodyPr wrap="square" lIns="0" tIns="0" rIns="0" bIns="0" rtlCol="0"/>
            <a:lstStyle/>
            <a:p>
              <a:endParaRPr/>
            </a:p>
          </p:txBody>
        </p:sp>
        <p:sp>
          <p:nvSpPr>
            <p:cNvPr id="47" name="object 20">
              <a:extLst>
                <a:ext uri="{FF2B5EF4-FFF2-40B4-BE49-F238E27FC236}">
                  <a16:creationId xmlns:a16="http://schemas.microsoft.com/office/drawing/2014/main" id="{24CADAFF-4924-CE7B-35A0-C560EBA5DD55}"/>
                </a:ext>
              </a:extLst>
            </p:cNvPr>
            <p:cNvSpPr txBox="1"/>
            <p:nvPr/>
          </p:nvSpPr>
          <p:spPr>
            <a:xfrm>
              <a:off x="1316429" y="3044452"/>
              <a:ext cx="1103630" cy="701040"/>
            </a:xfrm>
            <a:prstGeom prst="rect">
              <a:avLst/>
            </a:prstGeom>
          </p:spPr>
          <p:txBody>
            <a:bodyPr vert="horz" wrap="square" lIns="0" tIns="156845" rIns="0" bIns="0" rtlCol="0">
              <a:spAutoFit/>
            </a:bodyPr>
            <a:lstStyle/>
            <a:p>
              <a:pPr marL="1270" algn="ctr">
                <a:lnSpc>
                  <a:spcPct val="100000"/>
                </a:lnSpc>
                <a:spcBef>
                  <a:spcPts val="1235"/>
                </a:spcBef>
              </a:pPr>
              <a:r>
                <a:rPr sz="1800" b="1" spc="-5" dirty="0">
                  <a:latin typeface="Calibri"/>
                  <a:cs typeface="Calibri"/>
                </a:rPr>
                <a:t>Membres</a:t>
              </a:r>
              <a:endParaRPr sz="1800" dirty="0">
                <a:latin typeface="Calibri"/>
                <a:cs typeface="Calibri"/>
              </a:endParaRPr>
            </a:p>
            <a:p>
              <a:pPr algn="ctr">
                <a:lnSpc>
                  <a:spcPct val="100000"/>
                </a:lnSpc>
                <a:spcBef>
                  <a:spcPts val="700"/>
                </a:spcBef>
              </a:pPr>
              <a:r>
                <a:rPr sz="1100" spc="-5" dirty="0">
                  <a:latin typeface="Calibri"/>
                  <a:cs typeface="Calibri"/>
                </a:rPr>
                <a:t>Experts</a:t>
              </a:r>
              <a:r>
                <a:rPr sz="1100" spc="-40" dirty="0">
                  <a:latin typeface="Calibri"/>
                  <a:cs typeface="Calibri"/>
                </a:rPr>
                <a:t> </a:t>
              </a:r>
              <a:r>
                <a:rPr sz="1100" spc="-5" dirty="0">
                  <a:latin typeface="Calibri"/>
                  <a:cs typeface="Calibri"/>
                </a:rPr>
                <a:t>techniques</a:t>
              </a:r>
              <a:endParaRPr sz="1100" dirty="0">
                <a:latin typeface="Calibri"/>
                <a:cs typeface="Calibri"/>
              </a:endParaRPr>
            </a:p>
          </p:txBody>
        </p:sp>
        <p:sp>
          <p:nvSpPr>
            <p:cNvPr id="49" name="object 22">
              <a:extLst>
                <a:ext uri="{FF2B5EF4-FFF2-40B4-BE49-F238E27FC236}">
                  <a16:creationId xmlns:a16="http://schemas.microsoft.com/office/drawing/2014/main" id="{5CE52609-A2B3-32D2-11DE-F6351DD95C18}"/>
                </a:ext>
              </a:extLst>
            </p:cNvPr>
            <p:cNvSpPr/>
            <p:nvPr/>
          </p:nvSpPr>
          <p:spPr>
            <a:xfrm>
              <a:off x="364236" y="2168652"/>
              <a:ext cx="9939655" cy="809625"/>
            </a:xfrm>
            <a:custGeom>
              <a:avLst/>
              <a:gdLst/>
              <a:ahLst/>
              <a:cxnLst/>
              <a:rect l="l" t="t" r="r" b="b"/>
              <a:pathLst>
                <a:path w="9939655" h="809625">
                  <a:moveTo>
                    <a:pt x="9858629" y="0"/>
                  </a:moveTo>
                  <a:lnTo>
                    <a:pt x="80924" y="0"/>
                  </a:lnTo>
                  <a:lnTo>
                    <a:pt x="49425" y="6353"/>
                  </a:lnTo>
                  <a:lnTo>
                    <a:pt x="23702" y="23685"/>
                  </a:lnTo>
                  <a:lnTo>
                    <a:pt x="6359" y="49399"/>
                  </a:lnTo>
                  <a:lnTo>
                    <a:pt x="0" y="80899"/>
                  </a:lnTo>
                  <a:lnTo>
                    <a:pt x="0" y="728345"/>
                  </a:lnTo>
                  <a:lnTo>
                    <a:pt x="6359" y="759844"/>
                  </a:lnTo>
                  <a:lnTo>
                    <a:pt x="23702" y="785558"/>
                  </a:lnTo>
                  <a:lnTo>
                    <a:pt x="49425" y="802890"/>
                  </a:lnTo>
                  <a:lnTo>
                    <a:pt x="80924" y="809244"/>
                  </a:lnTo>
                  <a:lnTo>
                    <a:pt x="9858629" y="809244"/>
                  </a:lnTo>
                  <a:lnTo>
                    <a:pt x="9890128" y="802890"/>
                  </a:lnTo>
                  <a:lnTo>
                    <a:pt x="9915842" y="785558"/>
                  </a:lnTo>
                  <a:lnTo>
                    <a:pt x="9933174" y="759844"/>
                  </a:lnTo>
                  <a:lnTo>
                    <a:pt x="9939528" y="728345"/>
                  </a:lnTo>
                  <a:lnTo>
                    <a:pt x="9939528" y="80899"/>
                  </a:lnTo>
                  <a:lnTo>
                    <a:pt x="9933174" y="49399"/>
                  </a:lnTo>
                  <a:lnTo>
                    <a:pt x="9915842" y="23685"/>
                  </a:lnTo>
                  <a:lnTo>
                    <a:pt x="9890128" y="6353"/>
                  </a:lnTo>
                  <a:lnTo>
                    <a:pt x="9858629" y="0"/>
                  </a:lnTo>
                  <a:close/>
                </a:path>
              </a:pathLst>
            </a:custGeom>
            <a:solidFill>
              <a:srgbClr val="D9E1F3"/>
            </a:solidFill>
          </p:spPr>
          <p:txBody>
            <a:bodyPr wrap="square" lIns="0" tIns="0" rIns="0" bIns="0" rtlCol="0"/>
            <a:lstStyle/>
            <a:p>
              <a:endParaRPr/>
            </a:p>
          </p:txBody>
        </p:sp>
        <p:sp>
          <p:nvSpPr>
            <p:cNvPr id="50" name="object 24">
              <a:extLst>
                <a:ext uri="{FF2B5EF4-FFF2-40B4-BE49-F238E27FC236}">
                  <a16:creationId xmlns:a16="http://schemas.microsoft.com/office/drawing/2014/main" id="{1F7821CF-06E5-E9E4-C7DC-6F8AE1157B9E}"/>
                </a:ext>
              </a:extLst>
            </p:cNvPr>
            <p:cNvSpPr txBox="1"/>
            <p:nvPr/>
          </p:nvSpPr>
          <p:spPr>
            <a:xfrm>
              <a:off x="650314" y="2234827"/>
              <a:ext cx="2435860" cy="701040"/>
            </a:xfrm>
            <a:prstGeom prst="rect">
              <a:avLst/>
            </a:prstGeom>
          </p:spPr>
          <p:txBody>
            <a:bodyPr vert="horz" wrap="square" lIns="0" tIns="156845" rIns="0" bIns="0" rtlCol="0">
              <a:spAutoFit/>
            </a:bodyPr>
            <a:lstStyle/>
            <a:p>
              <a:pPr marL="635" algn="ctr">
                <a:lnSpc>
                  <a:spcPct val="100000"/>
                </a:lnSpc>
                <a:spcBef>
                  <a:spcPts val="1235"/>
                </a:spcBef>
              </a:pPr>
              <a:r>
                <a:rPr sz="1800" b="1" spc="-10" dirty="0">
                  <a:latin typeface="Calibri"/>
                  <a:cs typeface="Calibri"/>
                </a:rPr>
                <a:t>COPIL</a:t>
              </a:r>
              <a:endParaRPr sz="1800" dirty="0">
                <a:latin typeface="Calibri"/>
                <a:cs typeface="Calibri"/>
              </a:endParaRPr>
            </a:p>
            <a:p>
              <a:pPr algn="ctr">
                <a:lnSpc>
                  <a:spcPct val="100000"/>
                </a:lnSpc>
                <a:spcBef>
                  <a:spcPts val="700"/>
                </a:spcBef>
              </a:pPr>
              <a:r>
                <a:rPr sz="1100" dirty="0">
                  <a:latin typeface="Calibri"/>
                  <a:cs typeface="Calibri"/>
                </a:rPr>
                <a:t>Pôles</a:t>
              </a:r>
              <a:r>
                <a:rPr sz="1100" spc="-20" dirty="0">
                  <a:latin typeface="Calibri"/>
                  <a:cs typeface="Calibri"/>
                </a:rPr>
                <a:t> </a:t>
              </a:r>
              <a:r>
                <a:rPr sz="1100" spc="-5" dirty="0">
                  <a:latin typeface="Calibri"/>
                  <a:cs typeface="Calibri"/>
                </a:rPr>
                <a:t>de</a:t>
              </a:r>
              <a:r>
                <a:rPr sz="1100" spc="-10" dirty="0">
                  <a:latin typeface="Calibri"/>
                  <a:cs typeface="Calibri"/>
                </a:rPr>
                <a:t> </a:t>
              </a:r>
              <a:r>
                <a:rPr sz="1100" dirty="0">
                  <a:latin typeface="Calibri"/>
                  <a:cs typeface="Calibri"/>
                </a:rPr>
                <a:t>compétitivité,</a:t>
              </a:r>
              <a:r>
                <a:rPr sz="1100" spc="-40" dirty="0">
                  <a:latin typeface="Calibri"/>
                  <a:cs typeface="Calibri"/>
                </a:rPr>
                <a:t> </a:t>
              </a:r>
              <a:r>
                <a:rPr sz="1100" spc="-5" dirty="0">
                  <a:latin typeface="Calibri"/>
                  <a:cs typeface="Calibri"/>
                </a:rPr>
                <a:t>Experts</a:t>
              </a:r>
              <a:r>
                <a:rPr sz="1100" spc="-10" dirty="0">
                  <a:latin typeface="Calibri"/>
                  <a:cs typeface="Calibri"/>
                </a:rPr>
                <a:t> </a:t>
              </a:r>
              <a:r>
                <a:rPr sz="1100" spc="-5" dirty="0">
                  <a:latin typeface="Calibri"/>
                  <a:cs typeface="Calibri"/>
                </a:rPr>
                <a:t>techniques</a:t>
              </a:r>
              <a:endParaRPr sz="1100" dirty="0">
                <a:latin typeface="Calibri"/>
                <a:cs typeface="Calibri"/>
              </a:endParaRPr>
            </a:p>
          </p:txBody>
        </p:sp>
        <p:grpSp>
          <p:nvGrpSpPr>
            <p:cNvPr id="51" name="object 25">
              <a:extLst>
                <a:ext uri="{FF2B5EF4-FFF2-40B4-BE49-F238E27FC236}">
                  <a16:creationId xmlns:a16="http://schemas.microsoft.com/office/drawing/2014/main" id="{B5C6CC87-4FF0-1F13-1AE0-047E6ECBCEC2}"/>
                </a:ext>
              </a:extLst>
            </p:cNvPr>
            <p:cNvGrpSpPr/>
            <p:nvPr/>
          </p:nvGrpSpPr>
          <p:grpSpPr>
            <a:xfrm>
              <a:off x="5966205" y="2224786"/>
              <a:ext cx="1611630" cy="660400"/>
              <a:chOff x="5966205" y="1951990"/>
              <a:chExt cx="1611630" cy="660400"/>
            </a:xfrm>
          </p:grpSpPr>
          <p:sp>
            <p:nvSpPr>
              <p:cNvPr id="79" name="object 26">
                <a:extLst>
                  <a:ext uri="{FF2B5EF4-FFF2-40B4-BE49-F238E27FC236}">
                    <a16:creationId xmlns:a16="http://schemas.microsoft.com/office/drawing/2014/main" id="{1E4A3AFC-43BE-4DC7-AA3E-3944288850EC}"/>
                  </a:ext>
                </a:extLst>
              </p:cNvPr>
              <p:cNvSpPr/>
              <p:nvPr/>
            </p:nvSpPr>
            <p:spPr>
              <a:xfrm>
                <a:off x="5972555" y="1958340"/>
                <a:ext cx="1598930" cy="647700"/>
              </a:xfrm>
              <a:custGeom>
                <a:avLst/>
                <a:gdLst/>
                <a:ahLst/>
                <a:cxnLst/>
                <a:rect l="l" t="t" r="r" b="b"/>
                <a:pathLst>
                  <a:path w="1598929" h="647700">
                    <a:moveTo>
                      <a:pt x="1533905" y="0"/>
                    </a:moveTo>
                    <a:lnTo>
                      <a:pt x="64770" y="0"/>
                    </a:lnTo>
                    <a:lnTo>
                      <a:pt x="39540" y="5083"/>
                    </a:lnTo>
                    <a:lnTo>
                      <a:pt x="18954" y="18954"/>
                    </a:lnTo>
                    <a:lnTo>
                      <a:pt x="5083" y="39540"/>
                    </a:lnTo>
                    <a:lnTo>
                      <a:pt x="0" y="64770"/>
                    </a:lnTo>
                    <a:lnTo>
                      <a:pt x="0" y="582929"/>
                    </a:lnTo>
                    <a:lnTo>
                      <a:pt x="5083" y="608159"/>
                    </a:lnTo>
                    <a:lnTo>
                      <a:pt x="18954" y="628745"/>
                    </a:lnTo>
                    <a:lnTo>
                      <a:pt x="39540" y="642616"/>
                    </a:lnTo>
                    <a:lnTo>
                      <a:pt x="64770" y="647700"/>
                    </a:lnTo>
                    <a:lnTo>
                      <a:pt x="1533905" y="647700"/>
                    </a:lnTo>
                    <a:lnTo>
                      <a:pt x="1559135" y="642616"/>
                    </a:lnTo>
                    <a:lnTo>
                      <a:pt x="1579721" y="628745"/>
                    </a:lnTo>
                    <a:lnTo>
                      <a:pt x="1593592" y="608159"/>
                    </a:lnTo>
                    <a:lnTo>
                      <a:pt x="1598676" y="582929"/>
                    </a:lnTo>
                    <a:lnTo>
                      <a:pt x="1598676" y="64770"/>
                    </a:lnTo>
                    <a:lnTo>
                      <a:pt x="1593592" y="39540"/>
                    </a:lnTo>
                    <a:lnTo>
                      <a:pt x="1579721" y="18954"/>
                    </a:lnTo>
                    <a:lnTo>
                      <a:pt x="1559135" y="5083"/>
                    </a:lnTo>
                    <a:lnTo>
                      <a:pt x="1533905" y="0"/>
                    </a:lnTo>
                    <a:close/>
                  </a:path>
                </a:pathLst>
              </a:custGeom>
              <a:solidFill>
                <a:srgbClr val="4471C4"/>
              </a:solidFill>
            </p:spPr>
            <p:txBody>
              <a:bodyPr wrap="square" lIns="0" tIns="0" rIns="0" bIns="0" rtlCol="0"/>
              <a:lstStyle/>
              <a:p>
                <a:endParaRPr/>
              </a:p>
            </p:txBody>
          </p:sp>
          <p:sp>
            <p:nvSpPr>
              <p:cNvPr id="80" name="object 27">
                <a:extLst>
                  <a:ext uri="{FF2B5EF4-FFF2-40B4-BE49-F238E27FC236}">
                    <a16:creationId xmlns:a16="http://schemas.microsoft.com/office/drawing/2014/main" id="{1E4EC38C-9863-BE27-D243-C03AF2D38F42}"/>
                  </a:ext>
                </a:extLst>
              </p:cNvPr>
              <p:cNvSpPr/>
              <p:nvPr/>
            </p:nvSpPr>
            <p:spPr>
              <a:xfrm>
                <a:off x="5972555" y="1958340"/>
                <a:ext cx="1598930" cy="647700"/>
              </a:xfrm>
              <a:custGeom>
                <a:avLst/>
                <a:gdLst/>
                <a:ahLst/>
                <a:cxnLst/>
                <a:rect l="l" t="t" r="r" b="b"/>
                <a:pathLst>
                  <a:path w="1598929" h="647700">
                    <a:moveTo>
                      <a:pt x="0" y="64770"/>
                    </a:moveTo>
                    <a:lnTo>
                      <a:pt x="5083" y="39540"/>
                    </a:lnTo>
                    <a:lnTo>
                      <a:pt x="18954" y="18954"/>
                    </a:lnTo>
                    <a:lnTo>
                      <a:pt x="39540" y="5083"/>
                    </a:lnTo>
                    <a:lnTo>
                      <a:pt x="64770" y="0"/>
                    </a:lnTo>
                    <a:lnTo>
                      <a:pt x="1533905" y="0"/>
                    </a:lnTo>
                    <a:lnTo>
                      <a:pt x="1559135" y="5083"/>
                    </a:lnTo>
                    <a:lnTo>
                      <a:pt x="1579721" y="18954"/>
                    </a:lnTo>
                    <a:lnTo>
                      <a:pt x="1593592" y="39540"/>
                    </a:lnTo>
                    <a:lnTo>
                      <a:pt x="1598676" y="64770"/>
                    </a:lnTo>
                    <a:lnTo>
                      <a:pt x="1598676" y="582929"/>
                    </a:lnTo>
                    <a:lnTo>
                      <a:pt x="1593592" y="608159"/>
                    </a:lnTo>
                    <a:lnTo>
                      <a:pt x="1579721" y="628745"/>
                    </a:lnTo>
                    <a:lnTo>
                      <a:pt x="1559135" y="642616"/>
                    </a:lnTo>
                    <a:lnTo>
                      <a:pt x="1533905" y="647700"/>
                    </a:lnTo>
                    <a:lnTo>
                      <a:pt x="64770" y="647700"/>
                    </a:lnTo>
                    <a:lnTo>
                      <a:pt x="39540" y="642616"/>
                    </a:lnTo>
                    <a:lnTo>
                      <a:pt x="18954" y="628745"/>
                    </a:lnTo>
                    <a:lnTo>
                      <a:pt x="5083" y="608159"/>
                    </a:lnTo>
                    <a:lnTo>
                      <a:pt x="0" y="582929"/>
                    </a:lnTo>
                    <a:lnTo>
                      <a:pt x="0" y="64770"/>
                    </a:lnTo>
                    <a:close/>
                  </a:path>
                </a:pathLst>
              </a:custGeom>
              <a:ln w="12700">
                <a:solidFill>
                  <a:srgbClr val="FFFFFF"/>
                </a:solidFill>
              </a:ln>
            </p:spPr>
            <p:txBody>
              <a:bodyPr wrap="square" lIns="0" tIns="0" rIns="0" bIns="0" rtlCol="0"/>
              <a:lstStyle/>
              <a:p>
                <a:endParaRPr/>
              </a:p>
            </p:txBody>
          </p:sp>
        </p:grpSp>
        <p:sp>
          <p:nvSpPr>
            <p:cNvPr id="52" name="object 28">
              <a:extLst>
                <a:ext uri="{FF2B5EF4-FFF2-40B4-BE49-F238E27FC236}">
                  <a16:creationId xmlns:a16="http://schemas.microsoft.com/office/drawing/2014/main" id="{73D4CC7A-FA8C-2942-A9B3-5D32928576C2}"/>
                </a:ext>
              </a:extLst>
            </p:cNvPr>
            <p:cNvSpPr txBox="1"/>
            <p:nvPr/>
          </p:nvSpPr>
          <p:spPr>
            <a:xfrm>
              <a:off x="6077203" y="2414778"/>
              <a:ext cx="138938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Comité</a:t>
              </a:r>
              <a:r>
                <a:rPr sz="1400" spc="-45" dirty="0">
                  <a:solidFill>
                    <a:srgbClr val="FFFFFF"/>
                  </a:solidFill>
                  <a:latin typeface="Calibri"/>
                  <a:cs typeface="Calibri"/>
                </a:rPr>
                <a:t> </a:t>
              </a:r>
              <a:r>
                <a:rPr sz="1400" spc="-5" dirty="0">
                  <a:solidFill>
                    <a:srgbClr val="FFFFFF"/>
                  </a:solidFill>
                  <a:latin typeface="Calibri"/>
                  <a:cs typeface="Calibri"/>
                </a:rPr>
                <a:t>de</a:t>
              </a:r>
              <a:r>
                <a:rPr sz="1400" spc="-35" dirty="0">
                  <a:solidFill>
                    <a:srgbClr val="FFFFFF"/>
                  </a:solidFill>
                  <a:latin typeface="Calibri"/>
                  <a:cs typeface="Calibri"/>
                </a:rPr>
                <a:t> </a:t>
              </a:r>
              <a:r>
                <a:rPr sz="1400" spc="-5" dirty="0">
                  <a:solidFill>
                    <a:srgbClr val="FFFFFF"/>
                  </a:solidFill>
                  <a:latin typeface="Calibri"/>
                  <a:cs typeface="Calibri"/>
                </a:rPr>
                <a:t>pilotage</a:t>
              </a:r>
              <a:endParaRPr sz="1400">
                <a:latin typeface="Calibri"/>
                <a:cs typeface="Calibri"/>
              </a:endParaRPr>
            </a:p>
          </p:txBody>
        </p:sp>
        <p:grpSp>
          <p:nvGrpSpPr>
            <p:cNvPr id="53" name="object 29">
              <a:extLst>
                <a:ext uri="{FF2B5EF4-FFF2-40B4-BE49-F238E27FC236}">
                  <a16:creationId xmlns:a16="http://schemas.microsoft.com/office/drawing/2014/main" id="{5E03A865-08B2-5D52-A4FD-13F863EE8FDB}"/>
                </a:ext>
              </a:extLst>
            </p:cNvPr>
            <p:cNvGrpSpPr/>
            <p:nvPr/>
          </p:nvGrpSpPr>
          <p:grpSpPr>
            <a:xfrm>
              <a:off x="3329685" y="2872486"/>
              <a:ext cx="3448685" cy="1824989"/>
              <a:chOff x="3329685" y="2599690"/>
              <a:chExt cx="3448685" cy="1824989"/>
            </a:xfrm>
          </p:grpSpPr>
          <p:sp>
            <p:nvSpPr>
              <p:cNvPr id="76" name="object 30">
                <a:extLst>
                  <a:ext uri="{FF2B5EF4-FFF2-40B4-BE49-F238E27FC236}">
                    <a16:creationId xmlns:a16="http://schemas.microsoft.com/office/drawing/2014/main" id="{AA03007E-FEA8-43EF-E508-51BD3D838C42}"/>
                  </a:ext>
                </a:extLst>
              </p:cNvPr>
              <p:cNvSpPr/>
              <p:nvPr/>
            </p:nvSpPr>
            <p:spPr>
              <a:xfrm>
                <a:off x="3893819" y="2606040"/>
                <a:ext cx="2877820" cy="299085"/>
              </a:xfrm>
              <a:custGeom>
                <a:avLst/>
                <a:gdLst/>
                <a:ahLst/>
                <a:cxnLst/>
                <a:rect l="l" t="t" r="r" b="b"/>
                <a:pathLst>
                  <a:path w="2877820" h="299085">
                    <a:moveTo>
                      <a:pt x="2877693" y="0"/>
                    </a:moveTo>
                    <a:lnTo>
                      <a:pt x="2877693" y="149478"/>
                    </a:lnTo>
                    <a:lnTo>
                      <a:pt x="0" y="149478"/>
                    </a:lnTo>
                    <a:lnTo>
                      <a:pt x="0" y="299085"/>
                    </a:lnTo>
                  </a:path>
                </a:pathLst>
              </a:custGeom>
              <a:ln w="12700">
                <a:solidFill>
                  <a:srgbClr val="34589C"/>
                </a:solidFill>
              </a:ln>
            </p:spPr>
            <p:txBody>
              <a:bodyPr wrap="square" lIns="0" tIns="0" rIns="0" bIns="0" rtlCol="0"/>
              <a:lstStyle/>
              <a:p>
                <a:endParaRPr/>
              </a:p>
            </p:txBody>
          </p:sp>
          <p:sp>
            <p:nvSpPr>
              <p:cNvPr id="77" name="object 31">
                <a:extLst>
                  <a:ext uri="{FF2B5EF4-FFF2-40B4-BE49-F238E27FC236}">
                    <a16:creationId xmlns:a16="http://schemas.microsoft.com/office/drawing/2014/main" id="{071226D0-3FFB-C6A3-D17C-2590E2080E37}"/>
                  </a:ext>
                </a:extLst>
              </p:cNvPr>
              <p:cNvSpPr/>
              <p:nvPr/>
            </p:nvSpPr>
            <p:spPr>
              <a:xfrm>
                <a:off x="3336035" y="2904744"/>
                <a:ext cx="1117600" cy="1513840"/>
              </a:xfrm>
              <a:custGeom>
                <a:avLst/>
                <a:gdLst/>
                <a:ahLst/>
                <a:cxnLst/>
                <a:rect l="l" t="t" r="r" b="b"/>
                <a:pathLst>
                  <a:path w="1117600" h="1513839">
                    <a:moveTo>
                      <a:pt x="1005331" y="0"/>
                    </a:moveTo>
                    <a:lnTo>
                      <a:pt x="111760" y="0"/>
                    </a:lnTo>
                    <a:lnTo>
                      <a:pt x="68258" y="8782"/>
                    </a:lnTo>
                    <a:lnTo>
                      <a:pt x="32734" y="32734"/>
                    </a:lnTo>
                    <a:lnTo>
                      <a:pt x="8782" y="68258"/>
                    </a:lnTo>
                    <a:lnTo>
                      <a:pt x="0" y="111760"/>
                    </a:lnTo>
                    <a:lnTo>
                      <a:pt x="0" y="1401572"/>
                    </a:lnTo>
                    <a:lnTo>
                      <a:pt x="8782" y="1445073"/>
                    </a:lnTo>
                    <a:lnTo>
                      <a:pt x="32734" y="1480597"/>
                    </a:lnTo>
                    <a:lnTo>
                      <a:pt x="68258" y="1504549"/>
                    </a:lnTo>
                    <a:lnTo>
                      <a:pt x="111760" y="1513332"/>
                    </a:lnTo>
                    <a:lnTo>
                      <a:pt x="1005331" y="1513332"/>
                    </a:lnTo>
                    <a:lnTo>
                      <a:pt x="1048833" y="1504549"/>
                    </a:lnTo>
                    <a:lnTo>
                      <a:pt x="1084357" y="1480597"/>
                    </a:lnTo>
                    <a:lnTo>
                      <a:pt x="1108309" y="1445073"/>
                    </a:lnTo>
                    <a:lnTo>
                      <a:pt x="1117091" y="1401572"/>
                    </a:lnTo>
                    <a:lnTo>
                      <a:pt x="1117091" y="111760"/>
                    </a:lnTo>
                    <a:lnTo>
                      <a:pt x="1108309" y="68258"/>
                    </a:lnTo>
                    <a:lnTo>
                      <a:pt x="1084357" y="32734"/>
                    </a:lnTo>
                    <a:lnTo>
                      <a:pt x="1048833" y="8782"/>
                    </a:lnTo>
                    <a:lnTo>
                      <a:pt x="1005331" y="0"/>
                    </a:lnTo>
                    <a:close/>
                  </a:path>
                </a:pathLst>
              </a:custGeom>
              <a:solidFill>
                <a:srgbClr val="4471C4"/>
              </a:solidFill>
            </p:spPr>
            <p:txBody>
              <a:bodyPr wrap="square" lIns="0" tIns="0" rIns="0" bIns="0" rtlCol="0"/>
              <a:lstStyle/>
              <a:p>
                <a:endParaRPr/>
              </a:p>
            </p:txBody>
          </p:sp>
          <p:sp>
            <p:nvSpPr>
              <p:cNvPr id="78" name="object 32">
                <a:extLst>
                  <a:ext uri="{FF2B5EF4-FFF2-40B4-BE49-F238E27FC236}">
                    <a16:creationId xmlns:a16="http://schemas.microsoft.com/office/drawing/2014/main" id="{6424DF1B-BD75-3676-00AE-E0021356E88D}"/>
                  </a:ext>
                </a:extLst>
              </p:cNvPr>
              <p:cNvSpPr/>
              <p:nvPr/>
            </p:nvSpPr>
            <p:spPr>
              <a:xfrm>
                <a:off x="3336035" y="2904744"/>
                <a:ext cx="1117600" cy="1513840"/>
              </a:xfrm>
              <a:custGeom>
                <a:avLst/>
                <a:gdLst/>
                <a:ahLst/>
                <a:cxnLst/>
                <a:rect l="l" t="t" r="r" b="b"/>
                <a:pathLst>
                  <a:path w="1117600" h="1513839">
                    <a:moveTo>
                      <a:pt x="0" y="111760"/>
                    </a:moveTo>
                    <a:lnTo>
                      <a:pt x="8782" y="68258"/>
                    </a:lnTo>
                    <a:lnTo>
                      <a:pt x="32734" y="32734"/>
                    </a:lnTo>
                    <a:lnTo>
                      <a:pt x="68258" y="8782"/>
                    </a:lnTo>
                    <a:lnTo>
                      <a:pt x="111760" y="0"/>
                    </a:lnTo>
                    <a:lnTo>
                      <a:pt x="1005331" y="0"/>
                    </a:lnTo>
                    <a:lnTo>
                      <a:pt x="1048833" y="8782"/>
                    </a:lnTo>
                    <a:lnTo>
                      <a:pt x="1084357" y="32734"/>
                    </a:lnTo>
                    <a:lnTo>
                      <a:pt x="1108309" y="68258"/>
                    </a:lnTo>
                    <a:lnTo>
                      <a:pt x="1117091" y="111760"/>
                    </a:lnTo>
                    <a:lnTo>
                      <a:pt x="1117091" y="1401572"/>
                    </a:lnTo>
                    <a:lnTo>
                      <a:pt x="1108309" y="1445073"/>
                    </a:lnTo>
                    <a:lnTo>
                      <a:pt x="1084357" y="1480597"/>
                    </a:lnTo>
                    <a:lnTo>
                      <a:pt x="1048833" y="1504549"/>
                    </a:lnTo>
                    <a:lnTo>
                      <a:pt x="1005331" y="1513332"/>
                    </a:lnTo>
                    <a:lnTo>
                      <a:pt x="111760" y="1513332"/>
                    </a:lnTo>
                    <a:lnTo>
                      <a:pt x="68258" y="1504549"/>
                    </a:lnTo>
                    <a:lnTo>
                      <a:pt x="32734" y="1480597"/>
                    </a:lnTo>
                    <a:lnTo>
                      <a:pt x="8782" y="1445073"/>
                    </a:lnTo>
                    <a:lnTo>
                      <a:pt x="0" y="1401572"/>
                    </a:lnTo>
                    <a:lnTo>
                      <a:pt x="0" y="111760"/>
                    </a:lnTo>
                    <a:close/>
                  </a:path>
                </a:pathLst>
              </a:custGeom>
              <a:ln w="12700">
                <a:solidFill>
                  <a:srgbClr val="FFFFFF"/>
                </a:solidFill>
              </a:ln>
            </p:spPr>
            <p:txBody>
              <a:bodyPr wrap="square" lIns="0" tIns="0" rIns="0" bIns="0" rtlCol="0"/>
              <a:lstStyle/>
              <a:p>
                <a:endParaRPr/>
              </a:p>
            </p:txBody>
          </p:sp>
        </p:grpSp>
        <p:sp>
          <p:nvSpPr>
            <p:cNvPr id="54" name="object 33">
              <a:extLst>
                <a:ext uri="{FF2B5EF4-FFF2-40B4-BE49-F238E27FC236}">
                  <a16:creationId xmlns:a16="http://schemas.microsoft.com/office/drawing/2014/main" id="{B9DD4155-D5BD-3B6A-17A8-472B204B3D7A}"/>
                </a:ext>
              </a:extLst>
            </p:cNvPr>
            <p:cNvSpPr txBox="1"/>
            <p:nvPr/>
          </p:nvSpPr>
          <p:spPr>
            <a:xfrm>
              <a:off x="3463797" y="3696462"/>
              <a:ext cx="863600" cy="434975"/>
            </a:xfrm>
            <a:prstGeom prst="rect">
              <a:avLst/>
            </a:prstGeom>
          </p:spPr>
          <p:txBody>
            <a:bodyPr vert="horz" wrap="square" lIns="0" tIns="34290" rIns="0" bIns="0" rtlCol="0">
              <a:spAutoFit/>
            </a:bodyPr>
            <a:lstStyle/>
            <a:p>
              <a:pPr marL="201295" marR="5080" indent="-189230">
                <a:lnSpc>
                  <a:spcPts val="1540"/>
                </a:lnSpc>
                <a:spcBef>
                  <a:spcPts val="270"/>
                </a:spcBef>
              </a:pPr>
              <a:r>
                <a:rPr sz="1400" spc="-10" dirty="0">
                  <a:solidFill>
                    <a:srgbClr val="FFFFFF"/>
                  </a:solidFill>
                  <a:latin typeface="Calibri"/>
                  <a:cs typeface="Calibri"/>
                </a:rPr>
                <a:t>S</a:t>
              </a:r>
              <a:r>
                <a:rPr sz="1400" dirty="0">
                  <a:solidFill>
                    <a:srgbClr val="FFFFFF"/>
                  </a:solidFill>
                  <a:latin typeface="Calibri"/>
                  <a:cs typeface="Calibri"/>
                </a:rPr>
                <a:t>y</a:t>
              </a:r>
              <a:r>
                <a:rPr sz="1400" spc="-10" dirty="0">
                  <a:solidFill>
                    <a:srgbClr val="FFFFFF"/>
                  </a:solidFill>
                  <a:latin typeface="Calibri"/>
                  <a:cs typeface="Calibri"/>
                </a:rPr>
                <a:t>mp</a:t>
              </a:r>
              <a:r>
                <a:rPr sz="1400" spc="-5" dirty="0">
                  <a:solidFill>
                    <a:srgbClr val="FFFFFF"/>
                  </a:solidFill>
                  <a:latin typeface="Calibri"/>
                  <a:cs typeface="Calibri"/>
                </a:rPr>
                <a:t>o</a:t>
              </a:r>
              <a:r>
                <a:rPr sz="1400" spc="5" dirty="0">
                  <a:solidFill>
                    <a:srgbClr val="FFFFFF"/>
                  </a:solidFill>
                  <a:latin typeface="Calibri"/>
                  <a:cs typeface="Calibri"/>
                </a:rPr>
                <a:t>s</a:t>
              </a:r>
              <a:r>
                <a:rPr sz="1400" dirty="0">
                  <a:solidFill>
                    <a:srgbClr val="FFFFFF"/>
                  </a:solidFill>
                  <a:latin typeface="Calibri"/>
                  <a:cs typeface="Calibri"/>
                </a:rPr>
                <a:t>ium  </a:t>
              </a:r>
              <a:r>
                <a:rPr sz="1400" spc="-5" dirty="0">
                  <a:solidFill>
                    <a:srgbClr val="FFFFFF"/>
                  </a:solidFill>
                  <a:latin typeface="Calibri"/>
                  <a:cs typeface="Calibri"/>
                </a:rPr>
                <a:t>NRTW</a:t>
              </a:r>
              <a:endParaRPr sz="1400" dirty="0">
                <a:latin typeface="Calibri"/>
                <a:cs typeface="Calibri"/>
              </a:endParaRPr>
            </a:p>
          </p:txBody>
        </p:sp>
        <p:grpSp>
          <p:nvGrpSpPr>
            <p:cNvPr id="55" name="object 34">
              <a:extLst>
                <a:ext uri="{FF2B5EF4-FFF2-40B4-BE49-F238E27FC236}">
                  <a16:creationId xmlns:a16="http://schemas.microsoft.com/office/drawing/2014/main" id="{65C3359F-AEB9-48A3-375C-B4E520A14FD6}"/>
                </a:ext>
              </a:extLst>
            </p:cNvPr>
            <p:cNvGrpSpPr/>
            <p:nvPr/>
          </p:nvGrpSpPr>
          <p:grpSpPr>
            <a:xfrm>
              <a:off x="4641850" y="2872486"/>
              <a:ext cx="2136140" cy="1824989"/>
              <a:chOff x="4641850" y="2599690"/>
              <a:chExt cx="2136140" cy="1824989"/>
            </a:xfrm>
          </p:grpSpPr>
          <p:sp>
            <p:nvSpPr>
              <p:cNvPr id="73" name="object 35">
                <a:extLst>
                  <a:ext uri="{FF2B5EF4-FFF2-40B4-BE49-F238E27FC236}">
                    <a16:creationId xmlns:a16="http://schemas.microsoft.com/office/drawing/2014/main" id="{4770D1A5-FF88-7871-C3FF-FF83C0BBBB67}"/>
                  </a:ext>
                </a:extLst>
              </p:cNvPr>
              <p:cNvSpPr/>
              <p:nvPr/>
            </p:nvSpPr>
            <p:spPr>
              <a:xfrm>
                <a:off x="5318759" y="2606040"/>
                <a:ext cx="1452880" cy="299085"/>
              </a:xfrm>
              <a:custGeom>
                <a:avLst/>
                <a:gdLst/>
                <a:ahLst/>
                <a:cxnLst/>
                <a:rect l="l" t="t" r="r" b="b"/>
                <a:pathLst>
                  <a:path w="1452879" h="299085">
                    <a:moveTo>
                      <a:pt x="1452880" y="0"/>
                    </a:moveTo>
                    <a:lnTo>
                      <a:pt x="1452880" y="149478"/>
                    </a:lnTo>
                    <a:lnTo>
                      <a:pt x="0" y="149478"/>
                    </a:lnTo>
                    <a:lnTo>
                      <a:pt x="0" y="299085"/>
                    </a:lnTo>
                  </a:path>
                </a:pathLst>
              </a:custGeom>
              <a:ln w="12699">
                <a:solidFill>
                  <a:srgbClr val="34589C"/>
                </a:solidFill>
              </a:ln>
            </p:spPr>
            <p:txBody>
              <a:bodyPr wrap="square" lIns="0" tIns="0" rIns="0" bIns="0" rtlCol="0"/>
              <a:lstStyle/>
              <a:p>
                <a:endParaRPr/>
              </a:p>
            </p:txBody>
          </p:sp>
          <p:sp>
            <p:nvSpPr>
              <p:cNvPr id="74" name="object 36">
                <a:extLst>
                  <a:ext uri="{FF2B5EF4-FFF2-40B4-BE49-F238E27FC236}">
                    <a16:creationId xmlns:a16="http://schemas.microsoft.com/office/drawing/2014/main" id="{BBA476E1-B18F-FBF8-0702-FA96E895DF7A}"/>
                  </a:ext>
                </a:extLst>
              </p:cNvPr>
              <p:cNvSpPr/>
              <p:nvPr/>
            </p:nvSpPr>
            <p:spPr>
              <a:xfrm>
                <a:off x="4648200" y="2904744"/>
                <a:ext cx="1343025" cy="1513840"/>
              </a:xfrm>
              <a:custGeom>
                <a:avLst/>
                <a:gdLst/>
                <a:ahLst/>
                <a:cxnLst/>
                <a:rect l="l" t="t" r="r" b="b"/>
                <a:pathLst>
                  <a:path w="1343025" h="1513839">
                    <a:moveTo>
                      <a:pt x="1208404" y="0"/>
                    </a:moveTo>
                    <a:lnTo>
                      <a:pt x="134238" y="0"/>
                    </a:lnTo>
                    <a:lnTo>
                      <a:pt x="91797" y="6840"/>
                    </a:lnTo>
                    <a:lnTo>
                      <a:pt x="54946" y="25891"/>
                    </a:lnTo>
                    <a:lnTo>
                      <a:pt x="25891" y="54946"/>
                    </a:lnTo>
                    <a:lnTo>
                      <a:pt x="6840" y="91797"/>
                    </a:lnTo>
                    <a:lnTo>
                      <a:pt x="0" y="134238"/>
                    </a:lnTo>
                    <a:lnTo>
                      <a:pt x="0" y="1379093"/>
                    </a:lnTo>
                    <a:lnTo>
                      <a:pt x="6840" y="1421534"/>
                    </a:lnTo>
                    <a:lnTo>
                      <a:pt x="25891" y="1458385"/>
                    </a:lnTo>
                    <a:lnTo>
                      <a:pt x="54946" y="1487440"/>
                    </a:lnTo>
                    <a:lnTo>
                      <a:pt x="91797" y="1506491"/>
                    </a:lnTo>
                    <a:lnTo>
                      <a:pt x="134238" y="1513332"/>
                    </a:lnTo>
                    <a:lnTo>
                      <a:pt x="1208404" y="1513332"/>
                    </a:lnTo>
                    <a:lnTo>
                      <a:pt x="1250846" y="1506491"/>
                    </a:lnTo>
                    <a:lnTo>
                      <a:pt x="1287697" y="1487440"/>
                    </a:lnTo>
                    <a:lnTo>
                      <a:pt x="1316752" y="1458385"/>
                    </a:lnTo>
                    <a:lnTo>
                      <a:pt x="1335803" y="1421534"/>
                    </a:lnTo>
                    <a:lnTo>
                      <a:pt x="1342644" y="1379093"/>
                    </a:lnTo>
                    <a:lnTo>
                      <a:pt x="1342644" y="134238"/>
                    </a:lnTo>
                    <a:lnTo>
                      <a:pt x="1335803" y="91797"/>
                    </a:lnTo>
                    <a:lnTo>
                      <a:pt x="1316752" y="54946"/>
                    </a:lnTo>
                    <a:lnTo>
                      <a:pt x="1287697" y="25891"/>
                    </a:lnTo>
                    <a:lnTo>
                      <a:pt x="1250846" y="6840"/>
                    </a:lnTo>
                    <a:lnTo>
                      <a:pt x="1208404" y="0"/>
                    </a:lnTo>
                    <a:close/>
                  </a:path>
                </a:pathLst>
              </a:custGeom>
              <a:solidFill>
                <a:srgbClr val="4471C4"/>
              </a:solidFill>
            </p:spPr>
            <p:txBody>
              <a:bodyPr wrap="square" lIns="0" tIns="0" rIns="0" bIns="0" rtlCol="0"/>
              <a:lstStyle/>
              <a:p>
                <a:endParaRPr/>
              </a:p>
            </p:txBody>
          </p:sp>
          <p:sp>
            <p:nvSpPr>
              <p:cNvPr id="75" name="object 37">
                <a:extLst>
                  <a:ext uri="{FF2B5EF4-FFF2-40B4-BE49-F238E27FC236}">
                    <a16:creationId xmlns:a16="http://schemas.microsoft.com/office/drawing/2014/main" id="{E59EF010-E616-A489-20A9-F1738EE5AE1C}"/>
                  </a:ext>
                </a:extLst>
              </p:cNvPr>
              <p:cNvSpPr/>
              <p:nvPr/>
            </p:nvSpPr>
            <p:spPr>
              <a:xfrm>
                <a:off x="4648200" y="2904744"/>
                <a:ext cx="1343025" cy="1513840"/>
              </a:xfrm>
              <a:custGeom>
                <a:avLst/>
                <a:gdLst/>
                <a:ahLst/>
                <a:cxnLst/>
                <a:rect l="l" t="t" r="r" b="b"/>
                <a:pathLst>
                  <a:path w="1343025" h="1513839">
                    <a:moveTo>
                      <a:pt x="0" y="134238"/>
                    </a:moveTo>
                    <a:lnTo>
                      <a:pt x="6840" y="91797"/>
                    </a:lnTo>
                    <a:lnTo>
                      <a:pt x="25891" y="54946"/>
                    </a:lnTo>
                    <a:lnTo>
                      <a:pt x="54946" y="25891"/>
                    </a:lnTo>
                    <a:lnTo>
                      <a:pt x="91797" y="6840"/>
                    </a:lnTo>
                    <a:lnTo>
                      <a:pt x="134238" y="0"/>
                    </a:lnTo>
                    <a:lnTo>
                      <a:pt x="1208404" y="0"/>
                    </a:lnTo>
                    <a:lnTo>
                      <a:pt x="1250846" y="6840"/>
                    </a:lnTo>
                    <a:lnTo>
                      <a:pt x="1287697" y="25891"/>
                    </a:lnTo>
                    <a:lnTo>
                      <a:pt x="1316752" y="54946"/>
                    </a:lnTo>
                    <a:lnTo>
                      <a:pt x="1335803" y="91797"/>
                    </a:lnTo>
                    <a:lnTo>
                      <a:pt x="1342644" y="134238"/>
                    </a:lnTo>
                    <a:lnTo>
                      <a:pt x="1342644" y="1379093"/>
                    </a:lnTo>
                    <a:lnTo>
                      <a:pt x="1335803" y="1421534"/>
                    </a:lnTo>
                    <a:lnTo>
                      <a:pt x="1316752" y="1458385"/>
                    </a:lnTo>
                    <a:lnTo>
                      <a:pt x="1287697" y="1487440"/>
                    </a:lnTo>
                    <a:lnTo>
                      <a:pt x="1250846" y="1506491"/>
                    </a:lnTo>
                    <a:lnTo>
                      <a:pt x="1208404" y="1513332"/>
                    </a:lnTo>
                    <a:lnTo>
                      <a:pt x="134238" y="1513332"/>
                    </a:lnTo>
                    <a:lnTo>
                      <a:pt x="91797" y="1506491"/>
                    </a:lnTo>
                    <a:lnTo>
                      <a:pt x="54946" y="1487440"/>
                    </a:lnTo>
                    <a:lnTo>
                      <a:pt x="25891" y="1458385"/>
                    </a:lnTo>
                    <a:lnTo>
                      <a:pt x="6840" y="1421534"/>
                    </a:lnTo>
                    <a:lnTo>
                      <a:pt x="0" y="1379093"/>
                    </a:lnTo>
                    <a:lnTo>
                      <a:pt x="0" y="134238"/>
                    </a:lnTo>
                    <a:close/>
                  </a:path>
                </a:pathLst>
              </a:custGeom>
              <a:ln w="12700">
                <a:solidFill>
                  <a:srgbClr val="FFFFFF"/>
                </a:solidFill>
              </a:ln>
            </p:spPr>
            <p:txBody>
              <a:bodyPr wrap="square" lIns="0" tIns="0" rIns="0" bIns="0" rtlCol="0"/>
              <a:lstStyle/>
              <a:p>
                <a:endParaRPr/>
              </a:p>
            </p:txBody>
          </p:sp>
        </p:grpSp>
        <p:sp>
          <p:nvSpPr>
            <p:cNvPr id="57" name="object 38">
              <a:extLst>
                <a:ext uri="{FF2B5EF4-FFF2-40B4-BE49-F238E27FC236}">
                  <a16:creationId xmlns:a16="http://schemas.microsoft.com/office/drawing/2014/main" id="{8C8F89A5-C866-FD29-B9EE-CDF830E47E05}"/>
                </a:ext>
              </a:extLst>
            </p:cNvPr>
            <p:cNvSpPr txBox="1"/>
            <p:nvPr/>
          </p:nvSpPr>
          <p:spPr>
            <a:xfrm>
              <a:off x="4777485" y="3598925"/>
              <a:ext cx="1121410" cy="629920"/>
            </a:xfrm>
            <a:prstGeom prst="rect">
              <a:avLst/>
            </a:prstGeom>
          </p:spPr>
          <p:txBody>
            <a:bodyPr vert="horz" wrap="square" lIns="0" tIns="34290" rIns="0" bIns="0" rtlCol="0">
              <a:spAutoFit/>
            </a:bodyPr>
            <a:lstStyle/>
            <a:p>
              <a:pPr marL="12700" marR="5080" indent="412750">
                <a:lnSpc>
                  <a:spcPts val="1540"/>
                </a:lnSpc>
                <a:spcBef>
                  <a:spcPts val="270"/>
                </a:spcBef>
              </a:pPr>
              <a:r>
                <a:rPr sz="1400" spc="-5" dirty="0">
                  <a:solidFill>
                    <a:srgbClr val="FFFFFF"/>
                  </a:solidFill>
                  <a:latin typeface="Calibri"/>
                  <a:cs typeface="Calibri"/>
                </a:rPr>
                <a:t>Les </a:t>
              </a:r>
              <a:r>
                <a:rPr sz="1400" dirty="0">
                  <a:solidFill>
                    <a:srgbClr val="FFFFFF"/>
                  </a:solidFill>
                  <a:latin typeface="Calibri"/>
                  <a:cs typeface="Calibri"/>
                </a:rPr>
                <a:t> </a:t>
              </a:r>
              <a:r>
                <a:rPr sz="1400" spc="-10" dirty="0">
                  <a:solidFill>
                    <a:srgbClr val="FFFFFF"/>
                  </a:solidFill>
                  <a:latin typeface="Calibri"/>
                  <a:cs typeface="Calibri"/>
                </a:rPr>
                <a:t>Rendez-vous </a:t>
              </a:r>
              <a:r>
                <a:rPr sz="1400" spc="-5" dirty="0">
                  <a:solidFill>
                    <a:srgbClr val="FFFFFF"/>
                  </a:solidFill>
                  <a:latin typeface="Calibri"/>
                  <a:cs typeface="Calibri"/>
                </a:rPr>
                <a:t> Fiabilité</a:t>
              </a:r>
              <a:r>
                <a:rPr sz="1400" spc="-40" dirty="0">
                  <a:solidFill>
                    <a:srgbClr val="FFFFFF"/>
                  </a:solidFill>
                  <a:latin typeface="Calibri"/>
                  <a:cs typeface="Calibri"/>
                </a:rPr>
                <a:t> </a:t>
              </a:r>
              <a:r>
                <a:rPr sz="1400" spc="-5" dirty="0">
                  <a:solidFill>
                    <a:srgbClr val="FFFFFF"/>
                  </a:solidFill>
                  <a:latin typeface="Calibri"/>
                  <a:cs typeface="Calibri"/>
                </a:rPr>
                <a:t>du</a:t>
              </a:r>
              <a:r>
                <a:rPr sz="1400" spc="-30" dirty="0">
                  <a:solidFill>
                    <a:srgbClr val="FFFFFF"/>
                  </a:solidFill>
                  <a:latin typeface="Calibri"/>
                  <a:cs typeface="Calibri"/>
                </a:rPr>
                <a:t> </a:t>
              </a:r>
              <a:r>
                <a:rPr sz="1400" spc="-5" dirty="0">
                  <a:solidFill>
                    <a:srgbClr val="FFFFFF"/>
                  </a:solidFill>
                  <a:latin typeface="Calibri"/>
                  <a:cs typeface="Calibri"/>
                </a:rPr>
                <a:t>CFF</a:t>
              </a:r>
              <a:endParaRPr sz="1400" dirty="0">
                <a:latin typeface="Calibri"/>
                <a:cs typeface="Calibri"/>
              </a:endParaRPr>
            </a:p>
          </p:txBody>
        </p:sp>
        <p:grpSp>
          <p:nvGrpSpPr>
            <p:cNvPr id="58" name="object 39">
              <a:extLst>
                <a:ext uri="{FF2B5EF4-FFF2-40B4-BE49-F238E27FC236}">
                  <a16:creationId xmlns:a16="http://schemas.microsoft.com/office/drawing/2014/main" id="{65223DE1-F23D-CB1E-7FFB-8153EB20CB28}"/>
                </a:ext>
              </a:extLst>
            </p:cNvPr>
            <p:cNvGrpSpPr/>
            <p:nvPr/>
          </p:nvGrpSpPr>
          <p:grpSpPr>
            <a:xfrm>
              <a:off x="6177343" y="2872486"/>
              <a:ext cx="1189355" cy="930275"/>
              <a:chOff x="6179565" y="2599690"/>
              <a:chExt cx="1189355" cy="930275"/>
            </a:xfrm>
          </p:grpSpPr>
          <p:sp>
            <p:nvSpPr>
              <p:cNvPr id="70" name="object 40">
                <a:extLst>
                  <a:ext uri="{FF2B5EF4-FFF2-40B4-BE49-F238E27FC236}">
                    <a16:creationId xmlns:a16="http://schemas.microsoft.com/office/drawing/2014/main" id="{A7977198-67BC-A8E7-0B22-7BFA01A7CCE2}"/>
                  </a:ext>
                </a:extLst>
              </p:cNvPr>
              <p:cNvSpPr/>
              <p:nvPr/>
            </p:nvSpPr>
            <p:spPr>
              <a:xfrm>
                <a:off x="6772655" y="2606040"/>
                <a:ext cx="1905" cy="299085"/>
              </a:xfrm>
              <a:custGeom>
                <a:avLst/>
                <a:gdLst/>
                <a:ahLst/>
                <a:cxnLst/>
                <a:rect l="l" t="t" r="r" b="b"/>
                <a:pathLst>
                  <a:path w="1904" h="299085">
                    <a:moveTo>
                      <a:pt x="0" y="0"/>
                    </a:moveTo>
                    <a:lnTo>
                      <a:pt x="0" y="149478"/>
                    </a:lnTo>
                    <a:lnTo>
                      <a:pt x="1904" y="149478"/>
                    </a:lnTo>
                    <a:lnTo>
                      <a:pt x="1904" y="299085"/>
                    </a:lnTo>
                  </a:path>
                </a:pathLst>
              </a:custGeom>
              <a:ln w="12699">
                <a:solidFill>
                  <a:srgbClr val="34589C"/>
                </a:solidFill>
              </a:ln>
            </p:spPr>
            <p:txBody>
              <a:bodyPr wrap="square" lIns="0" tIns="0" rIns="0" bIns="0" rtlCol="0"/>
              <a:lstStyle/>
              <a:p>
                <a:endParaRPr/>
              </a:p>
            </p:txBody>
          </p:sp>
          <p:sp>
            <p:nvSpPr>
              <p:cNvPr id="71" name="object 41">
                <a:extLst>
                  <a:ext uri="{FF2B5EF4-FFF2-40B4-BE49-F238E27FC236}">
                    <a16:creationId xmlns:a16="http://schemas.microsoft.com/office/drawing/2014/main" id="{87F266CE-1A49-BD66-728E-9ECE42589B42}"/>
                  </a:ext>
                </a:extLst>
              </p:cNvPr>
              <p:cNvSpPr/>
              <p:nvPr/>
            </p:nvSpPr>
            <p:spPr>
              <a:xfrm>
                <a:off x="6185915" y="2904744"/>
                <a:ext cx="1176655" cy="619125"/>
              </a:xfrm>
              <a:custGeom>
                <a:avLst/>
                <a:gdLst/>
                <a:ahLst/>
                <a:cxnLst/>
                <a:rect l="l" t="t" r="r" b="b"/>
                <a:pathLst>
                  <a:path w="1176654" h="619125">
                    <a:moveTo>
                      <a:pt x="1114679"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114679" y="618744"/>
                    </a:lnTo>
                    <a:lnTo>
                      <a:pt x="1138755" y="613884"/>
                    </a:lnTo>
                    <a:lnTo>
                      <a:pt x="1158414" y="600630"/>
                    </a:lnTo>
                    <a:lnTo>
                      <a:pt x="1171668" y="580971"/>
                    </a:lnTo>
                    <a:lnTo>
                      <a:pt x="1176528" y="556895"/>
                    </a:lnTo>
                    <a:lnTo>
                      <a:pt x="1176528" y="61849"/>
                    </a:lnTo>
                    <a:lnTo>
                      <a:pt x="1171668" y="37772"/>
                    </a:lnTo>
                    <a:lnTo>
                      <a:pt x="1158414" y="18113"/>
                    </a:lnTo>
                    <a:lnTo>
                      <a:pt x="1138755" y="4859"/>
                    </a:lnTo>
                    <a:lnTo>
                      <a:pt x="1114679" y="0"/>
                    </a:lnTo>
                    <a:close/>
                  </a:path>
                </a:pathLst>
              </a:custGeom>
              <a:solidFill>
                <a:srgbClr val="4471C4"/>
              </a:solidFill>
            </p:spPr>
            <p:txBody>
              <a:bodyPr wrap="square" lIns="0" tIns="0" rIns="0" bIns="0" rtlCol="0"/>
              <a:lstStyle/>
              <a:p>
                <a:endParaRPr/>
              </a:p>
            </p:txBody>
          </p:sp>
          <p:sp>
            <p:nvSpPr>
              <p:cNvPr id="72" name="object 42">
                <a:extLst>
                  <a:ext uri="{FF2B5EF4-FFF2-40B4-BE49-F238E27FC236}">
                    <a16:creationId xmlns:a16="http://schemas.microsoft.com/office/drawing/2014/main" id="{90146900-6599-65EB-EBA7-855117428C03}"/>
                  </a:ext>
                </a:extLst>
              </p:cNvPr>
              <p:cNvSpPr/>
              <p:nvPr/>
            </p:nvSpPr>
            <p:spPr>
              <a:xfrm>
                <a:off x="6185915" y="2904744"/>
                <a:ext cx="1176655" cy="619125"/>
              </a:xfrm>
              <a:custGeom>
                <a:avLst/>
                <a:gdLst/>
                <a:ahLst/>
                <a:cxnLst/>
                <a:rect l="l" t="t" r="r" b="b"/>
                <a:pathLst>
                  <a:path w="1176654" h="619125">
                    <a:moveTo>
                      <a:pt x="0" y="61849"/>
                    </a:moveTo>
                    <a:lnTo>
                      <a:pt x="4859" y="37772"/>
                    </a:lnTo>
                    <a:lnTo>
                      <a:pt x="18113" y="18113"/>
                    </a:lnTo>
                    <a:lnTo>
                      <a:pt x="37772" y="4859"/>
                    </a:lnTo>
                    <a:lnTo>
                      <a:pt x="61849" y="0"/>
                    </a:lnTo>
                    <a:lnTo>
                      <a:pt x="1114679" y="0"/>
                    </a:lnTo>
                    <a:lnTo>
                      <a:pt x="1138755" y="4859"/>
                    </a:lnTo>
                    <a:lnTo>
                      <a:pt x="1158414" y="18113"/>
                    </a:lnTo>
                    <a:lnTo>
                      <a:pt x="1171668" y="37772"/>
                    </a:lnTo>
                    <a:lnTo>
                      <a:pt x="1176528" y="61849"/>
                    </a:lnTo>
                    <a:lnTo>
                      <a:pt x="1176528" y="556895"/>
                    </a:lnTo>
                    <a:lnTo>
                      <a:pt x="1171668" y="580971"/>
                    </a:lnTo>
                    <a:lnTo>
                      <a:pt x="1158414" y="600630"/>
                    </a:lnTo>
                    <a:lnTo>
                      <a:pt x="1138755" y="613884"/>
                    </a:lnTo>
                    <a:lnTo>
                      <a:pt x="1114679"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59" name="object 43">
              <a:extLst>
                <a:ext uri="{FF2B5EF4-FFF2-40B4-BE49-F238E27FC236}">
                  <a16:creationId xmlns:a16="http://schemas.microsoft.com/office/drawing/2014/main" id="{39514DCA-4F2C-0932-03C0-24249887C52D}"/>
                </a:ext>
              </a:extLst>
            </p:cNvPr>
            <p:cNvSpPr txBox="1"/>
            <p:nvPr/>
          </p:nvSpPr>
          <p:spPr>
            <a:xfrm>
              <a:off x="6367017" y="3249295"/>
              <a:ext cx="817244" cy="434975"/>
            </a:xfrm>
            <a:prstGeom prst="rect">
              <a:avLst/>
            </a:prstGeom>
          </p:spPr>
          <p:txBody>
            <a:bodyPr vert="horz" wrap="square" lIns="0" tIns="34290" rIns="0" bIns="0" rtlCol="0">
              <a:spAutoFit/>
            </a:bodyPr>
            <a:lstStyle/>
            <a:p>
              <a:pPr marL="165100" marR="5080" indent="-152400">
                <a:lnSpc>
                  <a:spcPts val="1540"/>
                </a:lnSpc>
                <a:spcBef>
                  <a:spcPts val="270"/>
                </a:spcBef>
              </a:pPr>
              <a:r>
                <a:rPr sz="1400" spc="-5" dirty="0">
                  <a:solidFill>
                    <a:srgbClr val="FFFFFF"/>
                  </a:solidFill>
                  <a:latin typeface="Calibri"/>
                  <a:cs typeface="Calibri"/>
                </a:rPr>
                <a:t>Sé</a:t>
              </a:r>
              <a:r>
                <a:rPr sz="1400" spc="-10" dirty="0">
                  <a:solidFill>
                    <a:srgbClr val="FFFFFF"/>
                  </a:solidFill>
                  <a:latin typeface="Calibri"/>
                  <a:cs typeface="Calibri"/>
                </a:rPr>
                <a:t>m</a:t>
              </a:r>
              <a:r>
                <a:rPr sz="1400" dirty="0">
                  <a:solidFill>
                    <a:srgbClr val="FFFFFF"/>
                  </a:solidFill>
                  <a:latin typeface="Calibri"/>
                  <a:cs typeface="Calibri"/>
                </a:rPr>
                <a:t>in</a:t>
              </a:r>
              <a:r>
                <a:rPr sz="1400" spc="-5" dirty="0">
                  <a:solidFill>
                    <a:srgbClr val="FFFFFF"/>
                  </a:solidFill>
                  <a:latin typeface="Calibri"/>
                  <a:cs typeface="Calibri"/>
                </a:rPr>
                <a:t>a</a:t>
              </a:r>
              <a:r>
                <a:rPr sz="1400" dirty="0">
                  <a:solidFill>
                    <a:srgbClr val="FFFFFF"/>
                  </a:solidFill>
                  <a:latin typeface="Calibri"/>
                  <a:cs typeface="Calibri"/>
                </a:rPr>
                <a:t>i</a:t>
              </a:r>
              <a:r>
                <a:rPr sz="1400" spc="-25" dirty="0">
                  <a:solidFill>
                    <a:srgbClr val="FFFFFF"/>
                  </a:solidFill>
                  <a:latin typeface="Calibri"/>
                  <a:cs typeface="Calibri"/>
                </a:rPr>
                <a:t>r</a:t>
              </a:r>
              <a:r>
                <a:rPr sz="1400" dirty="0">
                  <a:solidFill>
                    <a:srgbClr val="FFFFFF"/>
                  </a:solidFill>
                  <a:latin typeface="Calibri"/>
                  <a:cs typeface="Calibri"/>
                </a:rPr>
                <a:t>es  </a:t>
              </a:r>
              <a:r>
                <a:rPr sz="1400" spc="-5" dirty="0">
                  <a:solidFill>
                    <a:srgbClr val="FFFFFF"/>
                  </a:solidFill>
                  <a:latin typeface="Calibri"/>
                  <a:cs typeface="Calibri"/>
                </a:rPr>
                <a:t>du</a:t>
              </a:r>
              <a:r>
                <a:rPr sz="1400" spc="-20" dirty="0">
                  <a:solidFill>
                    <a:srgbClr val="FFFFFF"/>
                  </a:solidFill>
                  <a:latin typeface="Calibri"/>
                  <a:cs typeface="Calibri"/>
                </a:rPr>
                <a:t> </a:t>
              </a:r>
              <a:r>
                <a:rPr sz="1400" spc="-5" dirty="0">
                  <a:solidFill>
                    <a:srgbClr val="FFFFFF"/>
                  </a:solidFill>
                  <a:latin typeface="Calibri"/>
                  <a:cs typeface="Calibri"/>
                </a:rPr>
                <a:t>CFF</a:t>
              </a:r>
              <a:endParaRPr sz="1400">
                <a:latin typeface="Calibri"/>
                <a:cs typeface="Calibri"/>
              </a:endParaRPr>
            </a:p>
          </p:txBody>
        </p:sp>
        <p:grpSp>
          <p:nvGrpSpPr>
            <p:cNvPr id="60" name="object 44">
              <a:extLst>
                <a:ext uri="{FF2B5EF4-FFF2-40B4-BE49-F238E27FC236}">
                  <a16:creationId xmlns:a16="http://schemas.microsoft.com/office/drawing/2014/main" id="{D568C5DA-1D95-0314-A00B-6E11CC06AE30}"/>
                </a:ext>
              </a:extLst>
            </p:cNvPr>
            <p:cNvGrpSpPr/>
            <p:nvPr/>
          </p:nvGrpSpPr>
          <p:grpSpPr>
            <a:xfrm>
              <a:off x="6772656" y="2878836"/>
              <a:ext cx="1917700" cy="1750314"/>
              <a:chOff x="6772656" y="2606040"/>
              <a:chExt cx="1917700" cy="1750314"/>
            </a:xfrm>
          </p:grpSpPr>
          <p:sp>
            <p:nvSpPr>
              <p:cNvPr id="67" name="object 45">
                <a:extLst>
                  <a:ext uri="{FF2B5EF4-FFF2-40B4-BE49-F238E27FC236}">
                    <a16:creationId xmlns:a16="http://schemas.microsoft.com/office/drawing/2014/main" id="{1BE98206-926D-5AE8-ECB8-6F2D618086FC}"/>
                  </a:ext>
                </a:extLst>
              </p:cNvPr>
              <p:cNvSpPr/>
              <p:nvPr/>
            </p:nvSpPr>
            <p:spPr>
              <a:xfrm>
                <a:off x="6772656" y="2606040"/>
                <a:ext cx="1351915" cy="299085"/>
              </a:xfrm>
              <a:custGeom>
                <a:avLst/>
                <a:gdLst/>
                <a:ahLst/>
                <a:cxnLst/>
                <a:rect l="l" t="t" r="r" b="b"/>
                <a:pathLst>
                  <a:path w="1351915" h="299085">
                    <a:moveTo>
                      <a:pt x="0" y="0"/>
                    </a:moveTo>
                    <a:lnTo>
                      <a:pt x="0" y="149478"/>
                    </a:lnTo>
                    <a:lnTo>
                      <a:pt x="1351407" y="149478"/>
                    </a:lnTo>
                    <a:lnTo>
                      <a:pt x="1351407" y="299085"/>
                    </a:lnTo>
                  </a:path>
                </a:pathLst>
              </a:custGeom>
              <a:ln w="12700">
                <a:solidFill>
                  <a:srgbClr val="34589C"/>
                </a:solidFill>
              </a:ln>
            </p:spPr>
            <p:txBody>
              <a:bodyPr wrap="square" lIns="0" tIns="0" rIns="0" bIns="0" rtlCol="0"/>
              <a:lstStyle/>
              <a:p>
                <a:endParaRPr/>
              </a:p>
            </p:txBody>
          </p:sp>
          <p:sp>
            <p:nvSpPr>
              <p:cNvPr id="68" name="object 46">
                <a:extLst>
                  <a:ext uri="{FF2B5EF4-FFF2-40B4-BE49-F238E27FC236}">
                    <a16:creationId xmlns:a16="http://schemas.microsoft.com/office/drawing/2014/main" id="{124EE523-1B63-9175-A05B-408AE6F736FE}"/>
                  </a:ext>
                </a:extLst>
              </p:cNvPr>
              <p:cNvSpPr/>
              <p:nvPr/>
            </p:nvSpPr>
            <p:spPr>
              <a:xfrm>
                <a:off x="7557516" y="3737229"/>
                <a:ext cx="1132840" cy="619125"/>
              </a:xfrm>
              <a:custGeom>
                <a:avLst/>
                <a:gdLst/>
                <a:ahLst/>
                <a:cxnLst/>
                <a:rect l="l" t="t" r="r" b="b"/>
                <a:pathLst>
                  <a:path w="1132840" h="619125">
                    <a:moveTo>
                      <a:pt x="1070482"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070482" y="618744"/>
                    </a:lnTo>
                    <a:lnTo>
                      <a:pt x="1094559" y="613884"/>
                    </a:lnTo>
                    <a:lnTo>
                      <a:pt x="1114218" y="600630"/>
                    </a:lnTo>
                    <a:lnTo>
                      <a:pt x="1127472" y="580971"/>
                    </a:lnTo>
                    <a:lnTo>
                      <a:pt x="1132331" y="556895"/>
                    </a:lnTo>
                    <a:lnTo>
                      <a:pt x="1132331" y="61849"/>
                    </a:lnTo>
                    <a:lnTo>
                      <a:pt x="1127472" y="37772"/>
                    </a:lnTo>
                    <a:lnTo>
                      <a:pt x="1114218" y="18113"/>
                    </a:lnTo>
                    <a:lnTo>
                      <a:pt x="1094559" y="4859"/>
                    </a:lnTo>
                    <a:lnTo>
                      <a:pt x="1070482" y="0"/>
                    </a:lnTo>
                    <a:close/>
                  </a:path>
                </a:pathLst>
              </a:custGeom>
              <a:solidFill>
                <a:srgbClr val="4471C4"/>
              </a:solidFill>
            </p:spPr>
            <p:txBody>
              <a:bodyPr wrap="square" lIns="0" tIns="0" rIns="0" bIns="0" rtlCol="0"/>
              <a:lstStyle/>
              <a:p>
                <a:endParaRPr/>
              </a:p>
            </p:txBody>
          </p:sp>
          <p:sp>
            <p:nvSpPr>
              <p:cNvPr id="69" name="object 47">
                <a:extLst>
                  <a:ext uri="{FF2B5EF4-FFF2-40B4-BE49-F238E27FC236}">
                    <a16:creationId xmlns:a16="http://schemas.microsoft.com/office/drawing/2014/main" id="{2BB330E6-3D46-03C3-F1A3-2ED62EF41453}"/>
                  </a:ext>
                </a:extLst>
              </p:cNvPr>
              <p:cNvSpPr/>
              <p:nvPr/>
            </p:nvSpPr>
            <p:spPr>
              <a:xfrm>
                <a:off x="7557516" y="3737229"/>
                <a:ext cx="1132840" cy="619125"/>
              </a:xfrm>
              <a:custGeom>
                <a:avLst/>
                <a:gdLst/>
                <a:ahLst/>
                <a:cxnLst/>
                <a:rect l="l" t="t" r="r" b="b"/>
                <a:pathLst>
                  <a:path w="1132840" h="619125">
                    <a:moveTo>
                      <a:pt x="0" y="61849"/>
                    </a:moveTo>
                    <a:lnTo>
                      <a:pt x="4859" y="37772"/>
                    </a:lnTo>
                    <a:lnTo>
                      <a:pt x="18113" y="18113"/>
                    </a:lnTo>
                    <a:lnTo>
                      <a:pt x="37772" y="4859"/>
                    </a:lnTo>
                    <a:lnTo>
                      <a:pt x="61849" y="0"/>
                    </a:lnTo>
                    <a:lnTo>
                      <a:pt x="1070482" y="0"/>
                    </a:lnTo>
                    <a:lnTo>
                      <a:pt x="1094559" y="4859"/>
                    </a:lnTo>
                    <a:lnTo>
                      <a:pt x="1114218" y="18113"/>
                    </a:lnTo>
                    <a:lnTo>
                      <a:pt x="1127472" y="37772"/>
                    </a:lnTo>
                    <a:lnTo>
                      <a:pt x="1132331" y="61849"/>
                    </a:lnTo>
                    <a:lnTo>
                      <a:pt x="1132331" y="556895"/>
                    </a:lnTo>
                    <a:lnTo>
                      <a:pt x="1127472" y="580971"/>
                    </a:lnTo>
                    <a:lnTo>
                      <a:pt x="1114218" y="600630"/>
                    </a:lnTo>
                    <a:lnTo>
                      <a:pt x="1094559" y="613884"/>
                    </a:lnTo>
                    <a:lnTo>
                      <a:pt x="1070482"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61" name="object 48">
              <a:extLst>
                <a:ext uri="{FF2B5EF4-FFF2-40B4-BE49-F238E27FC236}">
                  <a16:creationId xmlns:a16="http://schemas.microsoft.com/office/drawing/2014/main" id="{42FE6709-877F-43BA-8C09-692DF3686FF4}"/>
                </a:ext>
              </a:extLst>
            </p:cNvPr>
            <p:cNvSpPr txBox="1"/>
            <p:nvPr/>
          </p:nvSpPr>
          <p:spPr>
            <a:xfrm>
              <a:off x="7743825" y="4095750"/>
              <a:ext cx="762635" cy="419346"/>
            </a:xfrm>
            <a:prstGeom prst="rect">
              <a:avLst/>
            </a:prstGeom>
          </p:spPr>
          <p:txBody>
            <a:bodyPr vert="horz" wrap="square" lIns="0" tIns="34290" rIns="0" bIns="0" rtlCol="0">
              <a:spAutoFit/>
            </a:bodyPr>
            <a:lstStyle/>
            <a:p>
              <a:pPr marL="12700" marR="5080" indent="107950">
                <a:lnSpc>
                  <a:spcPts val="1540"/>
                </a:lnSpc>
                <a:spcBef>
                  <a:spcPts val="270"/>
                </a:spcBef>
              </a:pPr>
              <a:r>
                <a:rPr lang="fr-FR" sz="1400" spc="-5" dirty="0">
                  <a:solidFill>
                    <a:srgbClr val="FFFFFF"/>
                  </a:solidFill>
                  <a:latin typeface="Calibri"/>
                  <a:cs typeface="Calibri"/>
                </a:rPr>
                <a:t>Groupe de Travail</a:t>
              </a:r>
              <a:endParaRPr sz="1400" dirty="0">
                <a:latin typeface="Calibri"/>
                <a:cs typeface="Calibri"/>
              </a:endParaRPr>
            </a:p>
          </p:txBody>
        </p:sp>
        <p:grpSp>
          <p:nvGrpSpPr>
            <p:cNvPr id="62" name="object 49">
              <a:extLst>
                <a:ext uri="{FF2B5EF4-FFF2-40B4-BE49-F238E27FC236}">
                  <a16:creationId xmlns:a16="http://schemas.microsoft.com/office/drawing/2014/main" id="{8AF964F1-2ADF-F11F-A54D-8ED8E09BC5D8}"/>
                </a:ext>
              </a:extLst>
            </p:cNvPr>
            <p:cNvGrpSpPr/>
            <p:nvPr/>
          </p:nvGrpSpPr>
          <p:grpSpPr>
            <a:xfrm>
              <a:off x="6766306" y="2872486"/>
              <a:ext cx="3333750" cy="930275"/>
              <a:chOff x="6766306" y="2599690"/>
              <a:chExt cx="3333750" cy="930275"/>
            </a:xfrm>
          </p:grpSpPr>
          <p:sp>
            <p:nvSpPr>
              <p:cNvPr id="64" name="object 50">
                <a:extLst>
                  <a:ext uri="{FF2B5EF4-FFF2-40B4-BE49-F238E27FC236}">
                    <a16:creationId xmlns:a16="http://schemas.microsoft.com/office/drawing/2014/main" id="{2BFED0B7-9B51-7D4B-16D4-4BA9A4F9EDD9}"/>
                  </a:ext>
                </a:extLst>
              </p:cNvPr>
              <p:cNvSpPr/>
              <p:nvPr/>
            </p:nvSpPr>
            <p:spPr>
              <a:xfrm>
                <a:off x="6772656" y="2606040"/>
                <a:ext cx="2717165" cy="299085"/>
              </a:xfrm>
              <a:custGeom>
                <a:avLst/>
                <a:gdLst/>
                <a:ahLst/>
                <a:cxnLst/>
                <a:rect l="l" t="t" r="r" b="b"/>
                <a:pathLst>
                  <a:path w="2717165" h="299085">
                    <a:moveTo>
                      <a:pt x="0" y="0"/>
                    </a:moveTo>
                    <a:lnTo>
                      <a:pt x="0" y="149478"/>
                    </a:lnTo>
                    <a:lnTo>
                      <a:pt x="2717038" y="149478"/>
                    </a:lnTo>
                    <a:lnTo>
                      <a:pt x="2717038" y="299085"/>
                    </a:lnTo>
                  </a:path>
                </a:pathLst>
              </a:custGeom>
              <a:ln w="12699">
                <a:solidFill>
                  <a:srgbClr val="34589C"/>
                </a:solidFill>
              </a:ln>
            </p:spPr>
            <p:txBody>
              <a:bodyPr wrap="square" lIns="0" tIns="0" rIns="0" bIns="0" rtlCol="0"/>
              <a:lstStyle/>
              <a:p>
                <a:endParaRPr/>
              </a:p>
            </p:txBody>
          </p:sp>
          <p:sp>
            <p:nvSpPr>
              <p:cNvPr id="65" name="object 51">
                <a:extLst>
                  <a:ext uri="{FF2B5EF4-FFF2-40B4-BE49-F238E27FC236}">
                    <a16:creationId xmlns:a16="http://schemas.microsoft.com/office/drawing/2014/main" id="{0DF3B138-CC2C-49FE-3B7A-57ECCBFA6154}"/>
                  </a:ext>
                </a:extLst>
              </p:cNvPr>
              <p:cNvSpPr/>
              <p:nvPr/>
            </p:nvSpPr>
            <p:spPr>
              <a:xfrm>
                <a:off x="8884920" y="2904744"/>
                <a:ext cx="1209040" cy="619125"/>
              </a:xfrm>
              <a:custGeom>
                <a:avLst/>
                <a:gdLst/>
                <a:ahLst/>
                <a:cxnLst/>
                <a:rect l="l" t="t" r="r" b="b"/>
                <a:pathLst>
                  <a:path w="1209040" h="619125">
                    <a:moveTo>
                      <a:pt x="1146682"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146682" y="618744"/>
                    </a:lnTo>
                    <a:lnTo>
                      <a:pt x="1170759" y="613884"/>
                    </a:lnTo>
                    <a:lnTo>
                      <a:pt x="1190418" y="600630"/>
                    </a:lnTo>
                    <a:lnTo>
                      <a:pt x="1203672" y="580971"/>
                    </a:lnTo>
                    <a:lnTo>
                      <a:pt x="1208531" y="556895"/>
                    </a:lnTo>
                    <a:lnTo>
                      <a:pt x="1208531" y="61849"/>
                    </a:lnTo>
                    <a:lnTo>
                      <a:pt x="1203672" y="37772"/>
                    </a:lnTo>
                    <a:lnTo>
                      <a:pt x="1190418" y="18113"/>
                    </a:lnTo>
                    <a:lnTo>
                      <a:pt x="1170759" y="4859"/>
                    </a:lnTo>
                    <a:lnTo>
                      <a:pt x="1146682" y="0"/>
                    </a:lnTo>
                    <a:close/>
                  </a:path>
                </a:pathLst>
              </a:custGeom>
              <a:solidFill>
                <a:srgbClr val="4471C4"/>
              </a:solidFill>
            </p:spPr>
            <p:txBody>
              <a:bodyPr wrap="square" lIns="0" tIns="0" rIns="0" bIns="0" rtlCol="0"/>
              <a:lstStyle/>
              <a:p>
                <a:endParaRPr/>
              </a:p>
            </p:txBody>
          </p:sp>
          <p:sp>
            <p:nvSpPr>
              <p:cNvPr id="66" name="object 52">
                <a:extLst>
                  <a:ext uri="{FF2B5EF4-FFF2-40B4-BE49-F238E27FC236}">
                    <a16:creationId xmlns:a16="http://schemas.microsoft.com/office/drawing/2014/main" id="{2FB53010-567B-B342-F544-DCB24257A283}"/>
                  </a:ext>
                </a:extLst>
              </p:cNvPr>
              <p:cNvSpPr/>
              <p:nvPr/>
            </p:nvSpPr>
            <p:spPr>
              <a:xfrm>
                <a:off x="8884920" y="2904744"/>
                <a:ext cx="1209040" cy="619125"/>
              </a:xfrm>
              <a:custGeom>
                <a:avLst/>
                <a:gdLst/>
                <a:ahLst/>
                <a:cxnLst/>
                <a:rect l="l" t="t" r="r" b="b"/>
                <a:pathLst>
                  <a:path w="1209040" h="619125">
                    <a:moveTo>
                      <a:pt x="0" y="61849"/>
                    </a:moveTo>
                    <a:lnTo>
                      <a:pt x="4859" y="37772"/>
                    </a:lnTo>
                    <a:lnTo>
                      <a:pt x="18113" y="18113"/>
                    </a:lnTo>
                    <a:lnTo>
                      <a:pt x="37772" y="4859"/>
                    </a:lnTo>
                    <a:lnTo>
                      <a:pt x="61849" y="0"/>
                    </a:lnTo>
                    <a:lnTo>
                      <a:pt x="1146682" y="0"/>
                    </a:lnTo>
                    <a:lnTo>
                      <a:pt x="1170759" y="4859"/>
                    </a:lnTo>
                    <a:lnTo>
                      <a:pt x="1190418" y="18113"/>
                    </a:lnTo>
                    <a:lnTo>
                      <a:pt x="1203672" y="37772"/>
                    </a:lnTo>
                    <a:lnTo>
                      <a:pt x="1208531" y="61849"/>
                    </a:lnTo>
                    <a:lnTo>
                      <a:pt x="1208531" y="556895"/>
                    </a:lnTo>
                    <a:lnTo>
                      <a:pt x="1203672" y="580971"/>
                    </a:lnTo>
                    <a:lnTo>
                      <a:pt x="1190418" y="600630"/>
                    </a:lnTo>
                    <a:lnTo>
                      <a:pt x="1170759" y="613884"/>
                    </a:lnTo>
                    <a:lnTo>
                      <a:pt x="1146682"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63" name="object 53">
              <a:extLst>
                <a:ext uri="{FF2B5EF4-FFF2-40B4-BE49-F238E27FC236}">
                  <a16:creationId xmlns:a16="http://schemas.microsoft.com/office/drawing/2014/main" id="{03433741-4613-65A5-A57D-15B0C67D81CC}"/>
                </a:ext>
              </a:extLst>
            </p:cNvPr>
            <p:cNvSpPr txBox="1"/>
            <p:nvPr/>
          </p:nvSpPr>
          <p:spPr>
            <a:xfrm>
              <a:off x="8972550" y="3249295"/>
              <a:ext cx="1035050" cy="434975"/>
            </a:xfrm>
            <a:prstGeom prst="rect">
              <a:avLst/>
            </a:prstGeom>
          </p:spPr>
          <p:txBody>
            <a:bodyPr vert="horz" wrap="square" lIns="0" tIns="34290" rIns="0" bIns="0" rtlCol="0">
              <a:spAutoFit/>
            </a:bodyPr>
            <a:lstStyle/>
            <a:p>
              <a:pPr marL="12700" marR="5080" indent="289560">
                <a:lnSpc>
                  <a:spcPts val="1540"/>
                </a:lnSpc>
                <a:spcBef>
                  <a:spcPts val="270"/>
                </a:spcBef>
              </a:pPr>
              <a:r>
                <a:rPr sz="1400" spc="-10" dirty="0">
                  <a:solidFill>
                    <a:srgbClr val="FFFFFF"/>
                  </a:solidFill>
                  <a:latin typeface="Calibri"/>
                  <a:cs typeface="Calibri"/>
                </a:rPr>
                <a:t>Fonds </a:t>
              </a:r>
              <a:r>
                <a:rPr sz="1400" spc="-5" dirty="0">
                  <a:solidFill>
                    <a:srgbClr val="FFFFFF"/>
                  </a:solidFill>
                  <a:latin typeface="Calibri"/>
                  <a:cs typeface="Calibri"/>
                </a:rPr>
                <a:t> </a:t>
              </a:r>
              <a:r>
                <a:rPr sz="1400" spc="-10" dirty="0">
                  <a:solidFill>
                    <a:srgbClr val="FFFFFF"/>
                  </a:solidFill>
                  <a:latin typeface="Calibri"/>
                  <a:cs typeface="Calibri"/>
                </a:rPr>
                <a:t>d</a:t>
              </a:r>
              <a:r>
                <a:rPr sz="1400" spc="-5" dirty="0">
                  <a:solidFill>
                    <a:srgbClr val="FFFFFF"/>
                  </a:solidFill>
                  <a:latin typeface="Calibri"/>
                  <a:cs typeface="Calibri"/>
                </a:rPr>
                <a:t>oc</a:t>
              </a:r>
              <a:r>
                <a:rPr sz="1400" spc="-10" dirty="0">
                  <a:solidFill>
                    <a:srgbClr val="FFFFFF"/>
                  </a:solidFill>
                  <a:latin typeface="Calibri"/>
                  <a:cs typeface="Calibri"/>
                </a:rPr>
                <a:t>um</a:t>
              </a:r>
              <a:r>
                <a:rPr sz="1400" dirty="0">
                  <a:solidFill>
                    <a:srgbClr val="FFFFFF"/>
                  </a:solidFill>
                  <a:latin typeface="Calibri"/>
                  <a:cs typeface="Calibri"/>
                </a:rPr>
                <a:t>e</a:t>
              </a:r>
              <a:r>
                <a:rPr sz="1400" spc="-20" dirty="0">
                  <a:solidFill>
                    <a:srgbClr val="FFFFFF"/>
                  </a:solidFill>
                  <a:latin typeface="Calibri"/>
                  <a:cs typeface="Calibri"/>
                </a:rPr>
                <a:t>n</a:t>
              </a:r>
              <a:r>
                <a:rPr sz="1400" spc="-15" dirty="0">
                  <a:solidFill>
                    <a:srgbClr val="FFFFFF"/>
                  </a:solidFill>
                  <a:latin typeface="Calibri"/>
                  <a:cs typeface="Calibri"/>
                </a:rPr>
                <a:t>t</a:t>
              </a:r>
              <a:r>
                <a:rPr sz="1400" dirty="0">
                  <a:solidFill>
                    <a:srgbClr val="FFFFFF"/>
                  </a:solidFill>
                  <a:latin typeface="Calibri"/>
                  <a:cs typeface="Calibri"/>
                </a:rPr>
                <a:t>ai</a:t>
              </a:r>
              <a:r>
                <a:rPr sz="1400" spc="-25" dirty="0">
                  <a:solidFill>
                    <a:srgbClr val="FFFFFF"/>
                  </a:solidFill>
                  <a:latin typeface="Calibri"/>
                  <a:cs typeface="Calibri"/>
                </a:rPr>
                <a:t>r</a:t>
              </a:r>
              <a:r>
                <a:rPr sz="1400" dirty="0">
                  <a:solidFill>
                    <a:srgbClr val="FFFFFF"/>
                  </a:solidFill>
                  <a:latin typeface="Calibri"/>
                  <a:cs typeface="Calibri"/>
                </a:rPr>
                <a:t>e</a:t>
              </a:r>
              <a:endParaRPr sz="1400">
                <a:latin typeface="Calibri"/>
                <a:cs typeface="Calibri"/>
              </a:endParaRPr>
            </a:p>
          </p:txBody>
        </p:sp>
      </p:grpSp>
      <p:cxnSp>
        <p:nvCxnSpPr>
          <p:cNvPr id="81" name="Connecteur : en angle 80">
            <a:extLst>
              <a:ext uri="{FF2B5EF4-FFF2-40B4-BE49-F238E27FC236}">
                <a16:creationId xmlns:a16="http://schemas.microsoft.com/office/drawing/2014/main" id="{216BF3A0-6325-9F03-4DF1-358F4212B960}"/>
              </a:ext>
            </a:extLst>
          </p:cNvPr>
          <p:cNvCxnSpPr>
            <a:cxnSpLocks/>
          </p:cNvCxnSpPr>
          <p:nvPr/>
        </p:nvCxnSpPr>
        <p:spPr>
          <a:xfrm rot="16200000" flipH="1">
            <a:off x="7605272" y="3563750"/>
            <a:ext cx="1038598" cy="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Espace réservé du contenu 3">
            <a:extLst>
              <a:ext uri="{FF2B5EF4-FFF2-40B4-BE49-F238E27FC236}">
                <a16:creationId xmlns:a16="http://schemas.microsoft.com/office/drawing/2014/main" id="{949D70A1-1B0C-A974-1524-0C4D12F5F745}"/>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Organiser le CFF : une communauté structurée</a:t>
            </a:r>
          </a:p>
        </p:txBody>
      </p:sp>
    </p:spTree>
    <p:extLst>
      <p:ext uri="{BB962C8B-B14F-4D97-AF65-F5344CB8AC3E}">
        <p14:creationId xmlns:p14="http://schemas.microsoft.com/office/powerpoint/2010/main" val="303480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28225B-F68B-4E5F-9E9E-2B99B32D9B68}"/>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7E642145-021C-4FAA-88B6-4C66406AA0BF}"/>
              </a:ext>
            </a:extLst>
          </p:cNvPr>
          <p:cNvSpPr>
            <a:spLocks noGrp="1"/>
          </p:cNvSpPr>
          <p:nvPr>
            <p:ph type="subTitle" idx="4"/>
          </p:nvPr>
        </p:nvSpPr>
        <p:spPr>
          <a:xfrm>
            <a:off x="3213098" y="897019"/>
            <a:ext cx="7036307" cy="492443"/>
          </a:xfrm>
        </p:spPr>
        <p:txBody>
          <a:bodyPr/>
          <a:lstStyle/>
          <a:p>
            <a:r>
              <a:rPr lang="fr-FR" sz="3200" i="1" dirty="0">
                <a:solidFill>
                  <a:srgbClr val="223D84"/>
                </a:solidFill>
              </a:rPr>
              <a:t>Temps forts</a:t>
            </a:r>
          </a:p>
        </p:txBody>
      </p:sp>
      <p:sp>
        <p:nvSpPr>
          <p:cNvPr id="11" name="Espace réservé du contenu 2">
            <a:extLst>
              <a:ext uri="{FF2B5EF4-FFF2-40B4-BE49-F238E27FC236}">
                <a16:creationId xmlns:a16="http://schemas.microsoft.com/office/drawing/2014/main" id="{12BD492C-47EC-61BA-3673-774638B31BDE}"/>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20" name="Rectangle : coins arrondis 19">
            <a:extLst>
              <a:ext uri="{FF2B5EF4-FFF2-40B4-BE49-F238E27FC236}">
                <a16:creationId xmlns:a16="http://schemas.microsoft.com/office/drawing/2014/main" id="{21384CC4-DEF2-F927-4C4A-579A3DAB2E16}"/>
              </a:ext>
            </a:extLst>
          </p:cNvPr>
          <p:cNvSpPr/>
          <p:nvPr/>
        </p:nvSpPr>
        <p:spPr>
          <a:xfrm>
            <a:off x="393700" y="2248275"/>
            <a:ext cx="9855704" cy="4417556"/>
          </a:xfrm>
          <a:prstGeom prst="roundRect">
            <a:avLst/>
          </a:prstGeom>
          <a:solidFill>
            <a:srgbClr val="D2DEEF"/>
          </a:solidFill>
          <a:ln>
            <a:solidFill>
              <a:srgbClr val="213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 coins arrondis 41">
            <a:extLst>
              <a:ext uri="{FF2B5EF4-FFF2-40B4-BE49-F238E27FC236}">
                <a16:creationId xmlns:a16="http://schemas.microsoft.com/office/drawing/2014/main" id="{F32EF9A0-7682-BFB1-AB9B-BF51CDC770AD}"/>
              </a:ext>
            </a:extLst>
          </p:cNvPr>
          <p:cNvSpPr/>
          <p:nvPr/>
        </p:nvSpPr>
        <p:spPr>
          <a:xfrm>
            <a:off x="7080424" y="3275633"/>
            <a:ext cx="2849455" cy="2534899"/>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fr-FR" sz="1600" dirty="0">
                <a:solidFill>
                  <a:srgbClr val="213C84"/>
                </a:solidFill>
                <a:effectLst/>
              </a:rPr>
              <a:t>Le but de ce </a:t>
            </a:r>
            <a:r>
              <a:rPr lang="fr-FR" sz="1600" b="1" dirty="0">
                <a:solidFill>
                  <a:srgbClr val="213C84"/>
                </a:solidFill>
                <a:effectLst/>
              </a:rPr>
              <a:t>Séminaire CFF </a:t>
            </a:r>
            <a:r>
              <a:rPr lang="fr-FR" sz="1600" dirty="0">
                <a:solidFill>
                  <a:srgbClr val="213C84"/>
                </a:solidFill>
                <a:effectLst/>
              </a:rPr>
              <a:t>est de partager les compétences au sein de la communauté CFF et de faire intervenir les industriels pour connaitre leurs besoins en termes de fiabilité des systèmes et des composants électroniques.</a:t>
            </a:r>
          </a:p>
        </p:txBody>
      </p:sp>
      <p:sp>
        <p:nvSpPr>
          <p:cNvPr id="43" name="ZoneTexte 42">
            <a:extLst>
              <a:ext uri="{FF2B5EF4-FFF2-40B4-BE49-F238E27FC236}">
                <a16:creationId xmlns:a16="http://schemas.microsoft.com/office/drawing/2014/main" id="{9D240DA8-C9FB-0F7D-C7A3-6304C4425F68}"/>
              </a:ext>
            </a:extLst>
          </p:cNvPr>
          <p:cNvSpPr txBox="1"/>
          <p:nvPr/>
        </p:nvSpPr>
        <p:spPr>
          <a:xfrm>
            <a:off x="7080423" y="2476118"/>
            <a:ext cx="2849456" cy="590400"/>
          </a:xfrm>
          <a:prstGeom prst="rect">
            <a:avLst/>
          </a:prstGeom>
          <a:solidFill>
            <a:schemeClr val="bg1"/>
          </a:solidFill>
          <a:ln w="25400">
            <a:solidFill>
              <a:srgbClr val="213C84"/>
            </a:solidFill>
          </a:ln>
        </p:spPr>
        <p:txBody>
          <a:bodyPr wrap="square" anchor="ctr" anchorCtr="0">
            <a:spAutoFit/>
          </a:bodyPr>
          <a:lstStyle/>
          <a:p>
            <a:pPr algn="ctr" fontAlgn="base">
              <a:lnSpc>
                <a:spcPts val="1560"/>
              </a:lnSpc>
            </a:pPr>
            <a:r>
              <a:rPr lang="fr-FR" sz="2400" b="1" dirty="0">
                <a:solidFill>
                  <a:srgbClr val="213C84"/>
                </a:solidFill>
                <a:effectLst/>
              </a:rPr>
              <a:t>Les Séminaires CFF</a:t>
            </a:r>
            <a:endParaRPr lang="fr-FR" sz="1600" b="1" dirty="0">
              <a:solidFill>
                <a:srgbClr val="213C84"/>
              </a:solidFill>
              <a:effectLst/>
              <a:latin typeface="Calibri" panose="020F0502020204030204" pitchFamily="34" charset="0"/>
              <a:ea typeface="Calibri" panose="020F0502020204030204" pitchFamily="34" charset="0"/>
            </a:endParaRPr>
          </a:p>
        </p:txBody>
      </p:sp>
      <p:sp>
        <p:nvSpPr>
          <p:cNvPr id="44" name="ZoneTexte 43">
            <a:extLst>
              <a:ext uri="{FF2B5EF4-FFF2-40B4-BE49-F238E27FC236}">
                <a16:creationId xmlns:a16="http://schemas.microsoft.com/office/drawing/2014/main" id="{C9DFE483-A804-93DC-CEB1-98405AA739E8}"/>
              </a:ext>
            </a:extLst>
          </p:cNvPr>
          <p:cNvSpPr txBox="1"/>
          <p:nvPr/>
        </p:nvSpPr>
        <p:spPr>
          <a:xfrm>
            <a:off x="6963142" y="5816838"/>
            <a:ext cx="284945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3C84"/>
                </a:solidFill>
                <a:effectLst/>
                <a:uLnTx/>
                <a:uFillTx/>
                <a:latin typeface="Calibri"/>
                <a:ea typeface="+mn-ea"/>
                <a:cs typeface="+mn-cs"/>
              </a:rPr>
              <a:t>* Exclusivement réservé aux membres CFF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rPr>
              <a:t>1 à 3 fois/an.</a:t>
            </a:r>
          </a:p>
        </p:txBody>
      </p:sp>
      <p:sp>
        <p:nvSpPr>
          <p:cNvPr id="38" name="ZoneTexte 37">
            <a:extLst>
              <a:ext uri="{FF2B5EF4-FFF2-40B4-BE49-F238E27FC236}">
                <a16:creationId xmlns:a16="http://schemas.microsoft.com/office/drawing/2014/main" id="{CD5D7114-93CC-80BE-1680-4FB11C75959F}"/>
              </a:ext>
            </a:extLst>
          </p:cNvPr>
          <p:cNvSpPr txBox="1"/>
          <p:nvPr/>
        </p:nvSpPr>
        <p:spPr>
          <a:xfrm>
            <a:off x="3871314" y="2487140"/>
            <a:ext cx="2849456" cy="590400"/>
          </a:xfrm>
          <a:prstGeom prst="rect">
            <a:avLst/>
          </a:prstGeom>
          <a:solidFill>
            <a:schemeClr val="bg1"/>
          </a:solidFill>
          <a:ln w="25400">
            <a:solidFill>
              <a:srgbClr val="213C84"/>
            </a:solidFill>
          </a:ln>
        </p:spPr>
        <p:txBody>
          <a:bodyPr wrap="square" anchor="ctr" anchorCtr="0">
            <a:noAutofit/>
          </a:bodyPr>
          <a:lstStyle>
            <a:defPPr>
              <a:defRPr lang="fr-FR"/>
            </a:defPPr>
            <a:lvl1pPr algn="ctr" fontAlgn="base">
              <a:lnSpc>
                <a:spcPts val="1560"/>
              </a:lnSpc>
              <a:defRPr sz="2400" b="1">
                <a:solidFill>
                  <a:srgbClr val="213C84"/>
                </a:solidFill>
                <a:effectLst/>
              </a:defRPr>
            </a:lvl1pPr>
          </a:lstStyle>
          <a:p>
            <a:endParaRPr lang="fr-FR" dirty="0"/>
          </a:p>
        </p:txBody>
      </p:sp>
      <p:pic>
        <p:nvPicPr>
          <p:cNvPr id="39" name="Image 38">
            <a:extLst>
              <a:ext uri="{FF2B5EF4-FFF2-40B4-BE49-F238E27FC236}">
                <a16:creationId xmlns:a16="http://schemas.microsoft.com/office/drawing/2014/main" id="{E8BD18E2-5340-D482-8352-7F72D53DB30F}"/>
              </a:ext>
            </a:extLst>
          </p:cNvPr>
          <p:cNvPicPr>
            <a:picLocks noChangeAspect="1"/>
          </p:cNvPicPr>
          <p:nvPr/>
        </p:nvPicPr>
        <p:blipFill>
          <a:blip r:embed="rId7"/>
          <a:stretch>
            <a:fillRect/>
          </a:stretch>
        </p:blipFill>
        <p:spPr>
          <a:xfrm>
            <a:off x="3910042" y="2543321"/>
            <a:ext cx="2772000" cy="478038"/>
          </a:xfrm>
          <a:prstGeom prst="rect">
            <a:avLst/>
          </a:prstGeom>
          <a:ln>
            <a:noFill/>
          </a:ln>
          <a:effectLst/>
        </p:spPr>
      </p:pic>
      <p:sp>
        <p:nvSpPr>
          <p:cNvPr id="40" name="Rectangle : coins arrondis 39">
            <a:extLst>
              <a:ext uri="{FF2B5EF4-FFF2-40B4-BE49-F238E27FC236}">
                <a16:creationId xmlns:a16="http://schemas.microsoft.com/office/drawing/2014/main" id="{76DE82E5-42E5-E8F2-E8D4-807B9B27E5EC}"/>
              </a:ext>
            </a:extLst>
          </p:cNvPr>
          <p:cNvSpPr/>
          <p:nvPr/>
        </p:nvSpPr>
        <p:spPr>
          <a:xfrm>
            <a:off x="3871751" y="3269828"/>
            <a:ext cx="2849455" cy="2534899"/>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fr-FR" sz="1600" dirty="0">
                <a:solidFill>
                  <a:srgbClr val="213C84"/>
                </a:solidFill>
                <a:effectLst/>
              </a:rPr>
              <a:t>Les </a:t>
            </a:r>
            <a:r>
              <a:rPr lang="fr-FR" sz="1600" b="1" dirty="0">
                <a:solidFill>
                  <a:srgbClr val="213C84"/>
                </a:solidFill>
                <a:effectLst/>
              </a:rPr>
              <a:t>Rendez-Vous Fiabilité du CFF </a:t>
            </a:r>
            <a:r>
              <a:rPr lang="fr-FR" sz="1600" dirty="0">
                <a:solidFill>
                  <a:srgbClr val="213C84"/>
                </a:solidFill>
                <a:effectLst/>
              </a:rPr>
              <a:t>sont un évènement mensuel, organisé en visioconférence. Cette saison se concentre sur des thèses en cours en lien avec la fiabilité des systèmes et des composants électroniques.</a:t>
            </a:r>
            <a:endParaRPr lang="fr-FR" sz="1600" dirty="0">
              <a:solidFill>
                <a:srgbClr val="213C84"/>
              </a:solidFill>
              <a:effectLst/>
              <a:latin typeface="Calibri" panose="020F0502020204030204" pitchFamily="34" charset="0"/>
              <a:ea typeface="Calibri" panose="020F0502020204030204" pitchFamily="34" charset="0"/>
            </a:endParaRPr>
          </a:p>
        </p:txBody>
      </p:sp>
      <p:sp>
        <p:nvSpPr>
          <p:cNvPr id="41" name="ZoneTexte 40">
            <a:extLst>
              <a:ext uri="{FF2B5EF4-FFF2-40B4-BE49-F238E27FC236}">
                <a16:creationId xmlns:a16="http://schemas.microsoft.com/office/drawing/2014/main" id="{A4267E5B-5FFA-F281-14CC-9A298D04BC70}"/>
              </a:ext>
            </a:extLst>
          </p:cNvPr>
          <p:cNvSpPr txBox="1"/>
          <p:nvPr/>
        </p:nvSpPr>
        <p:spPr>
          <a:xfrm>
            <a:off x="3910041" y="5805816"/>
            <a:ext cx="27720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3C84"/>
                </a:solidFill>
                <a:effectLst/>
                <a:uLnTx/>
                <a:uFillTx/>
                <a:latin typeface="Calibri"/>
                <a:ea typeface="+mn-ea"/>
                <a:cs typeface="+mn-cs"/>
              </a:rPr>
              <a:t>Accès gratuit en visioconférence. </a:t>
            </a:r>
            <a:br>
              <a:rPr kumimoji="0" lang="fr-FR" sz="1200" b="0" i="0" u="none" strike="noStrike" kern="1200" cap="none" spc="0" normalizeH="0" baseline="0" noProof="0" dirty="0">
                <a:ln>
                  <a:noFill/>
                </a:ln>
                <a:solidFill>
                  <a:srgbClr val="213C84"/>
                </a:solidFill>
                <a:effectLst/>
                <a:uLnTx/>
                <a:uFillTx/>
                <a:latin typeface="Calibri"/>
                <a:ea typeface="+mn-ea"/>
                <a:cs typeface="+mn-cs"/>
              </a:rPr>
            </a:br>
            <a:r>
              <a:rPr kumimoji="0" lang="fr-FR" sz="1200" b="0" i="0" u="none" strike="noStrike" kern="1200" cap="none" spc="0" normalizeH="0" baseline="0" noProof="0" dirty="0">
                <a:ln>
                  <a:noFill/>
                </a:ln>
                <a:solidFill>
                  <a:srgbClr val="213C84"/>
                </a:solidFill>
                <a:effectLst/>
                <a:uLnTx/>
                <a:uFillTx/>
                <a:latin typeface="Calibri"/>
                <a:ea typeface="+mn-ea"/>
                <a:cs typeface="+mn-cs"/>
              </a:rPr>
              <a:t>Durée 1h.</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213C84"/>
                </a:solidFill>
                <a:latin typeface="Calibri"/>
              </a:rPr>
              <a:t>5 à 8 fois/an.</a:t>
            </a:r>
            <a:endParaRPr kumimoji="0" lang="fr-FR" sz="1200" b="0" i="0" u="none" strike="noStrike" kern="120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endParaRPr>
          </a:p>
        </p:txBody>
      </p:sp>
      <p:sp>
        <p:nvSpPr>
          <p:cNvPr id="27" name="Rectangle : coins arrondis 26">
            <a:extLst>
              <a:ext uri="{FF2B5EF4-FFF2-40B4-BE49-F238E27FC236}">
                <a16:creationId xmlns:a16="http://schemas.microsoft.com/office/drawing/2014/main" id="{8568E2D3-5957-835D-F155-068080FB6767}"/>
              </a:ext>
            </a:extLst>
          </p:cNvPr>
          <p:cNvSpPr/>
          <p:nvPr/>
        </p:nvSpPr>
        <p:spPr>
          <a:xfrm>
            <a:off x="715393" y="3224748"/>
            <a:ext cx="2849455" cy="2534899"/>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213C84"/>
                </a:solidFill>
                <a:effectLst/>
                <a:uLnTx/>
                <a:uFillTx/>
                <a:latin typeface="Calibri"/>
                <a:ea typeface="+mn-ea"/>
                <a:cs typeface="+mn-cs"/>
              </a:rPr>
              <a:t>Le </a:t>
            </a:r>
            <a:r>
              <a:rPr lang="fr-FR" sz="1600" dirty="0">
                <a:solidFill>
                  <a:srgbClr val="223D84"/>
                </a:solidFill>
              </a:rPr>
              <a:t>Symposium </a:t>
            </a:r>
            <a:r>
              <a:rPr kumimoji="0" lang="fr-FR" sz="1600" b="1" i="0" u="none" strike="noStrike" kern="0" cap="none" spc="0" normalizeH="0" baseline="0" noProof="0" dirty="0">
                <a:ln>
                  <a:noFill/>
                </a:ln>
                <a:solidFill>
                  <a:srgbClr val="213C84"/>
                </a:solidFill>
                <a:effectLst/>
                <a:uLnTx/>
                <a:uFillTx/>
                <a:latin typeface="Calibri"/>
                <a:ea typeface="+mn-ea"/>
                <a:cs typeface="+mn-cs"/>
              </a:rPr>
              <a:t>NRTW</a:t>
            </a:r>
            <a:r>
              <a:rPr kumimoji="0" lang="fr-FR" sz="1600" b="0" i="0" u="none" strike="noStrike" kern="0" cap="none" spc="0" normalizeH="0" baseline="0" noProof="0" dirty="0">
                <a:ln>
                  <a:noFill/>
                </a:ln>
                <a:solidFill>
                  <a:srgbClr val="213C84"/>
                </a:solidFill>
                <a:effectLst/>
                <a:uLnTx/>
                <a:uFillTx/>
                <a:latin typeface="Calibri"/>
                <a:ea typeface="+mn-ea"/>
                <a:cs typeface="+mn-cs"/>
              </a:rPr>
              <a:t> (National </a:t>
            </a:r>
            <a:r>
              <a:rPr kumimoji="0" lang="fr-FR" sz="1600" b="0" i="0" u="none" strike="noStrike" kern="0" cap="none" spc="0" normalizeH="0" baseline="0" noProof="0" dirty="0" err="1">
                <a:ln>
                  <a:noFill/>
                </a:ln>
                <a:solidFill>
                  <a:srgbClr val="213C84"/>
                </a:solidFill>
                <a:effectLst/>
                <a:uLnTx/>
                <a:uFillTx/>
                <a:latin typeface="Calibri"/>
                <a:ea typeface="+mn-ea"/>
                <a:cs typeface="+mn-cs"/>
              </a:rPr>
              <a:t>Reliability</a:t>
            </a:r>
            <a:r>
              <a:rPr kumimoji="0" lang="fr-FR" sz="1600" b="0" i="0" u="none" strike="noStrike" kern="0" cap="none" spc="0" normalizeH="0" baseline="0" noProof="0" dirty="0">
                <a:ln>
                  <a:noFill/>
                </a:ln>
                <a:solidFill>
                  <a:srgbClr val="213C84"/>
                </a:solidFill>
                <a:effectLst/>
                <a:uLnTx/>
                <a:uFillTx/>
                <a:latin typeface="Calibri"/>
                <a:ea typeface="+mn-ea"/>
                <a:cs typeface="+mn-cs"/>
              </a:rPr>
              <a:t> Technology Workshop) se veut un espace d’échanges et de rencontres des acteurs de la fiabilité.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dirty="0">
                <a:solidFill>
                  <a:srgbClr val="213C84"/>
                </a:solidFill>
                <a:latin typeface="Calibri"/>
              </a:rPr>
              <a:t>En présentiel, avec visite technique et moments d’échange</a:t>
            </a:r>
            <a:endParaRPr kumimoji="0" lang="fr-FR" sz="1600" b="0" i="0" u="none" strike="noStrike" kern="0" cap="none" spc="0" normalizeH="0" baseline="0" noProof="0" dirty="0">
              <a:ln>
                <a:noFill/>
              </a:ln>
              <a:solidFill>
                <a:srgbClr val="213C84"/>
              </a:solidFill>
              <a:effectLst/>
              <a:uLnTx/>
              <a:uFillTx/>
              <a:latin typeface="Calibri"/>
              <a:ea typeface="+mn-ea"/>
              <a:cs typeface="+mn-cs"/>
            </a:endParaRPr>
          </a:p>
        </p:txBody>
      </p:sp>
      <p:pic>
        <p:nvPicPr>
          <p:cNvPr id="34" name="Image 33">
            <a:extLst>
              <a:ext uri="{FF2B5EF4-FFF2-40B4-BE49-F238E27FC236}">
                <a16:creationId xmlns:a16="http://schemas.microsoft.com/office/drawing/2014/main" id="{F067DBD3-76CB-925F-F4EB-99FA5321B4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778" y="2471752"/>
            <a:ext cx="2851200" cy="594442"/>
          </a:xfrm>
          <a:prstGeom prst="rect">
            <a:avLst/>
          </a:prstGeom>
          <a:solidFill>
            <a:schemeClr val="bg1"/>
          </a:solidFill>
          <a:ln w="25400">
            <a:solidFill>
              <a:srgbClr val="213C84"/>
            </a:solidFill>
          </a:ln>
        </p:spPr>
      </p:pic>
      <p:sp>
        <p:nvSpPr>
          <p:cNvPr id="37" name="ZoneTexte 36">
            <a:extLst>
              <a:ext uri="{FF2B5EF4-FFF2-40B4-BE49-F238E27FC236}">
                <a16:creationId xmlns:a16="http://schemas.microsoft.com/office/drawing/2014/main" id="{E5B28872-0561-5BBF-DB49-98065875F8DB}"/>
              </a:ext>
            </a:extLst>
          </p:cNvPr>
          <p:cNvSpPr txBox="1"/>
          <p:nvPr/>
        </p:nvSpPr>
        <p:spPr>
          <a:xfrm>
            <a:off x="715393" y="5759648"/>
            <a:ext cx="28368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213C84"/>
                </a:solidFill>
                <a:effectLst/>
                <a:uLnTx/>
                <a:uFillTx/>
                <a:latin typeface="Calibri"/>
                <a:ea typeface="+mn-ea"/>
                <a:cs typeface="+mn-cs"/>
              </a:rPr>
              <a:t>Evènement en présentiel. Accès payant.</a:t>
            </a:r>
            <a:br>
              <a:rPr kumimoji="0" lang="fr-FR" sz="1200" b="0" i="0" u="none" strike="noStrike" kern="0" cap="none" spc="0" normalizeH="0" baseline="0" noProof="0" dirty="0">
                <a:ln>
                  <a:noFill/>
                </a:ln>
                <a:solidFill>
                  <a:srgbClr val="213C84"/>
                </a:solidFill>
                <a:effectLst/>
                <a:uLnTx/>
                <a:uFillTx/>
                <a:latin typeface="Calibri"/>
                <a:ea typeface="+mn-ea"/>
                <a:cs typeface="+mn-cs"/>
              </a:rPr>
            </a:br>
            <a:r>
              <a:rPr kumimoji="0" lang="fr-FR" sz="1200" b="0" i="0" u="none" strike="noStrike" kern="0" cap="none" spc="0" normalizeH="0" baseline="0" noProof="0" dirty="0">
                <a:ln>
                  <a:noFill/>
                </a:ln>
                <a:solidFill>
                  <a:srgbClr val="213C84"/>
                </a:solidFill>
                <a:effectLst/>
                <a:uLnTx/>
                <a:uFillTx/>
                <a:latin typeface="Calibri"/>
                <a:ea typeface="+mn-ea"/>
                <a:cs typeface="+mn-cs"/>
              </a:rPr>
              <a:t>Durée 1,5j.</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0" dirty="0">
                <a:solidFill>
                  <a:srgbClr val="213C84"/>
                </a:solidFill>
                <a:latin typeface="Calibri"/>
              </a:rPr>
              <a:t>1 fois/an.</a:t>
            </a:r>
            <a:endParaRPr kumimoji="0" lang="fr-FR" sz="1200" b="0" i="0" u="none" strike="noStrike" kern="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endParaRPr>
          </a:p>
        </p:txBody>
      </p:sp>
      <p:sp>
        <p:nvSpPr>
          <p:cNvPr id="2" name="Espace réservé du contenu 3">
            <a:extLst>
              <a:ext uri="{FF2B5EF4-FFF2-40B4-BE49-F238E27FC236}">
                <a16:creationId xmlns:a16="http://schemas.microsoft.com/office/drawing/2014/main" id="{121DAA38-93E5-1427-2E3D-D35DB1DEB45E}"/>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Proposer des points de rencontre</a:t>
            </a:r>
          </a:p>
        </p:txBody>
      </p:sp>
    </p:spTree>
    <p:extLst>
      <p:ext uri="{BB962C8B-B14F-4D97-AF65-F5344CB8AC3E}">
        <p14:creationId xmlns:p14="http://schemas.microsoft.com/office/powerpoint/2010/main" val="109967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28225B-F68B-4E5F-9E9E-2B99B32D9B68}"/>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7E642145-021C-4FAA-88B6-4C66406AA0BF}"/>
              </a:ext>
            </a:extLst>
          </p:cNvPr>
          <p:cNvSpPr>
            <a:spLocks noGrp="1"/>
          </p:cNvSpPr>
          <p:nvPr>
            <p:ph type="subTitle" idx="4"/>
          </p:nvPr>
        </p:nvSpPr>
        <p:spPr>
          <a:xfrm>
            <a:off x="3213098" y="897019"/>
            <a:ext cx="7036307" cy="492443"/>
          </a:xfrm>
        </p:spPr>
        <p:txBody>
          <a:bodyPr/>
          <a:lstStyle/>
          <a:p>
            <a:r>
              <a:rPr lang="fr-FR" sz="3200" i="1" dirty="0">
                <a:solidFill>
                  <a:srgbClr val="223D84"/>
                </a:solidFill>
              </a:rPr>
              <a:t>Temps forts</a:t>
            </a:r>
          </a:p>
        </p:txBody>
      </p:sp>
      <p:sp>
        <p:nvSpPr>
          <p:cNvPr id="11" name="Espace réservé du contenu 2">
            <a:extLst>
              <a:ext uri="{FF2B5EF4-FFF2-40B4-BE49-F238E27FC236}">
                <a16:creationId xmlns:a16="http://schemas.microsoft.com/office/drawing/2014/main" id="{12BD492C-47EC-61BA-3673-774638B31BDE}"/>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2" name="Espace réservé du contenu 3">
            <a:extLst>
              <a:ext uri="{FF2B5EF4-FFF2-40B4-BE49-F238E27FC236}">
                <a16:creationId xmlns:a16="http://schemas.microsoft.com/office/drawing/2014/main" id="{121DAA38-93E5-1427-2E3D-D35DB1DEB45E}"/>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Mettre en œuvre des Groupe de travail thématique </a:t>
            </a:r>
          </a:p>
        </p:txBody>
      </p:sp>
      <p:sp>
        <p:nvSpPr>
          <p:cNvPr id="6" name="ZoneTexte 5">
            <a:extLst>
              <a:ext uri="{FF2B5EF4-FFF2-40B4-BE49-F238E27FC236}">
                <a16:creationId xmlns:a16="http://schemas.microsoft.com/office/drawing/2014/main" id="{42FAA7E9-0834-DF05-5BE0-6EA32DFC155F}"/>
              </a:ext>
            </a:extLst>
          </p:cNvPr>
          <p:cNvSpPr txBox="1"/>
          <p:nvPr/>
        </p:nvSpPr>
        <p:spPr>
          <a:xfrm>
            <a:off x="664496" y="2041505"/>
            <a:ext cx="9406604" cy="4524315"/>
          </a:xfrm>
          <a:prstGeom prst="rect">
            <a:avLst/>
          </a:prstGeom>
          <a:noFill/>
        </p:spPr>
        <p:txBody>
          <a:bodyPr wrap="square">
            <a:spAutoFit/>
          </a:bodyPr>
          <a:lstStyle/>
          <a:p>
            <a:pPr>
              <a:defRPr/>
            </a:pPr>
            <a:r>
              <a:rPr kumimoji="0" lang="fr-FR" b="0" i="0" u="none" strike="noStrike" kern="0" cap="none" spc="0" normalizeH="0" baseline="0" noProof="0" dirty="0">
                <a:ln>
                  <a:noFill/>
                </a:ln>
                <a:solidFill>
                  <a:srgbClr val="213C84"/>
                </a:solidFill>
                <a:effectLst/>
                <a:uLnTx/>
                <a:uFillTx/>
                <a:latin typeface="Calibri"/>
                <a:ea typeface="+mn-ea"/>
                <a:cs typeface="+mn-cs"/>
              </a:rPr>
              <a:t>Dans le but de développer une activité collective sur la « Fiabilité », le CFF peut mettre en place des Groupes de Travail thématiques. </a:t>
            </a:r>
          </a:p>
          <a:p>
            <a:pPr>
              <a:defRPr/>
            </a:pPr>
            <a:endParaRPr lang="fr-FR" kern="0" dirty="0">
              <a:solidFill>
                <a:srgbClr val="213C84"/>
              </a:solidFill>
              <a:latin typeface="Calibri"/>
            </a:endParaRPr>
          </a:p>
          <a:p>
            <a:pPr>
              <a:defRPr/>
            </a:pPr>
            <a:r>
              <a:rPr kumimoji="0" lang="fr-FR" b="0" i="0" u="none" strike="noStrike" kern="0" cap="none" spc="0" normalizeH="0" baseline="0" noProof="0" dirty="0">
                <a:ln>
                  <a:noFill/>
                </a:ln>
                <a:solidFill>
                  <a:srgbClr val="213C84"/>
                </a:solidFill>
                <a:effectLst/>
                <a:uLnTx/>
                <a:uFillTx/>
                <a:latin typeface="Calibri"/>
                <a:ea typeface="+mn-ea"/>
                <a:cs typeface="+mn-cs"/>
              </a:rPr>
              <a:t>Sur des thèmes précis, sur un temps limité, avec des objectifs définis </a:t>
            </a:r>
          </a:p>
          <a:p>
            <a:pPr>
              <a:defRPr/>
            </a:pPr>
            <a:r>
              <a:rPr lang="fr-FR" kern="0" noProof="0" dirty="0">
                <a:solidFill>
                  <a:srgbClr val="213C84"/>
                </a:solidFill>
                <a:latin typeface="Calibri"/>
              </a:rPr>
              <a:t>S</a:t>
            </a:r>
            <a:r>
              <a:rPr kumimoji="0" lang="fr-FR" b="0" i="0" u="none" strike="noStrike" kern="0" cap="none" spc="0" normalizeH="0" baseline="0" noProof="0" dirty="0">
                <a:ln>
                  <a:noFill/>
                </a:ln>
                <a:solidFill>
                  <a:srgbClr val="213C84"/>
                </a:solidFill>
                <a:effectLst/>
                <a:uLnTx/>
                <a:uFillTx/>
                <a:latin typeface="Calibri"/>
                <a:ea typeface="+mn-ea"/>
                <a:cs typeface="+mn-cs"/>
              </a:rPr>
              <a:t>elon la </a:t>
            </a:r>
            <a:r>
              <a:rPr kumimoji="0" lang="fr-FR" b="0" i="0" u="none" strike="noStrike" kern="0" cap="none" spc="0" normalizeH="0" baseline="0" noProof="0" dirty="0">
                <a:ln>
                  <a:noFill/>
                </a:ln>
                <a:solidFill>
                  <a:srgbClr val="213C84"/>
                </a:solidFill>
                <a:effectLst/>
                <a:uLnTx/>
                <a:uFillTx/>
                <a:latin typeface="Calibri"/>
                <a:ea typeface="+mn-ea"/>
                <a:cs typeface="+mn-cs"/>
                <a:hlinkClick r:id="rId7"/>
              </a:rPr>
              <a:t>charte</a:t>
            </a:r>
            <a:r>
              <a:rPr kumimoji="0" lang="fr-FR" b="0" i="0" u="none" strike="noStrike" kern="0" cap="none" spc="0" normalizeH="0" baseline="0" noProof="0" dirty="0">
                <a:ln>
                  <a:noFill/>
                </a:ln>
                <a:solidFill>
                  <a:srgbClr val="213C84"/>
                </a:solidFill>
                <a:effectLst/>
                <a:uLnTx/>
                <a:uFillTx/>
                <a:latin typeface="Calibri"/>
                <a:ea typeface="+mn-ea"/>
                <a:cs typeface="+mn-cs"/>
              </a:rPr>
              <a:t> de mise en œuvre.  </a:t>
            </a:r>
          </a:p>
          <a:p>
            <a:pPr>
              <a:defRPr/>
            </a:pPr>
            <a:endParaRPr lang="fr-FR" kern="0" dirty="0">
              <a:solidFill>
                <a:srgbClr val="213C84"/>
              </a:solidFill>
              <a:latin typeface="Calibri"/>
            </a:endParaRPr>
          </a:p>
          <a:p>
            <a:pPr>
              <a:defRPr/>
            </a:pPr>
            <a:r>
              <a:rPr kumimoji="0" lang="fr-FR" b="0" i="0" u="none" strike="noStrike" kern="0" cap="none" spc="0" normalizeH="0" baseline="0" noProof="0" dirty="0">
                <a:ln>
                  <a:noFill/>
                </a:ln>
                <a:solidFill>
                  <a:srgbClr val="213C84"/>
                </a:solidFill>
                <a:effectLst/>
                <a:uLnTx/>
                <a:uFillTx/>
                <a:latin typeface="Calibri"/>
                <a:ea typeface="+mn-ea"/>
                <a:cs typeface="+mn-cs"/>
              </a:rPr>
              <a:t>Les GT peuvent prendre différentes formes :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état de l’art et prospective,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positionnement de la communauté nationale,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mapping des compétences,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préparation de projets nationaux et européens,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constitution de réseaux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journées ou d’écoles thématiques,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animation de sessions spéciales dans des conférences,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rédaction d’articles ou d’ouvrages collectifs, </a:t>
            </a:r>
          </a:p>
          <a:p>
            <a:pPr marL="742950" lvl="1" indent="-285750">
              <a:buFont typeface="Courier New" panose="02070309020205020404" pitchFamily="49" charset="0"/>
              <a:buChar char="o"/>
              <a:defRPr/>
            </a:pPr>
            <a:r>
              <a:rPr kumimoji="0" lang="fr-FR" b="0" i="0" u="none" strike="noStrike" kern="0" cap="none" spc="0" normalizeH="0" baseline="0" noProof="0" dirty="0">
                <a:ln>
                  <a:noFill/>
                </a:ln>
                <a:solidFill>
                  <a:srgbClr val="213C84"/>
                </a:solidFill>
                <a:effectLst/>
                <a:uLnTx/>
                <a:uFillTx/>
                <a:latin typeface="Calibri"/>
                <a:ea typeface="+mn-ea"/>
                <a:cs typeface="+mn-cs"/>
              </a:rPr>
              <a:t>mise en place d’échanges d’étudiants dans les laboratoires, …</a:t>
            </a:r>
          </a:p>
        </p:txBody>
      </p:sp>
      <p:sp>
        <p:nvSpPr>
          <p:cNvPr id="7" name="Espace réservé du contenu 3">
            <a:extLst>
              <a:ext uri="{FF2B5EF4-FFF2-40B4-BE49-F238E27FC236}">
                <a16:creationId xmlns:a16="http://schemas.microsoft.com/office/drawing/2014/main" id="{0493A058-7F6A-CD3F-9DF9-B815C08119EC}"/>
              </a:ext>
            </a:extLst>
          </p:cNvPr>
          <p:cNvSpPr txBox="1">
            <a:spLocks/>
          </p:cNvSpPr>
          <p:nvPr/>
        </p:nvSpPr>
        <p:spPr>
          <a:xfrm>
            <a:off x="7478970" y="3855720"/>
            <a:ext cx="2769104" cy="1906905"/>
          </a:xfrm>
          <a:prstGeom prst="roundRect">
            <a:avLst/>
          </a:prstGeom>
          <a:solidFill>
            <a:schemeClr val="bg1">
              <a:lumMod val="95000"/>
            </a:schemeClr>
          </a:solid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361841" algn="l"/>
                <a:tab pos="2420212" algn="l"/>
              </a:tabLst>
            </a:pPr>
            <a:r>
              <a:rPr lang="fr-FR" sz="1600" u="none" kern="0" dirty="0"/>
              <a:t>CFF-GT2023-01</a:t>
            </a:r>
          </a:p>
          <a:p>
            <a:pPr>
              <a:tabLst>
                <a:tab pos="361841" algn="l"/>
                <a:tab pos="2420212" algn="l"/>
              </a:tabLst>
            </a:pPr>
            <a:r>
              <a:rPr lang="fr-FR" sz="1600" b="0" u="none" kern="0" dirty="0"/>
              <a:t>(du 01/09/2023 au 30/06/2024)</a:t>
            </a:r>
          </a:p>
          <a:p>
            <a:pPr>
              <a:tabLst>
                <a:tab pos="361841" algn="l"/>
                <a:tab pos="2420212" algn="l"/>
              </a:tabLst>
            </a:pPr>
            <a:r>
              <a:rPr lang="fr-FR" sz="1600" b="0" u="none" kern="0" dirty="0"/>
              <a:t>Mesure de l’humidité et de ses effets à l’intérieur des composants électroniques</a:t>
            </a:r>
          </a:p>
          <a:p>
            <a:pPr>
              <a:tabLst>
                <a:tab pos="361841" algn="l"/>
                <a:tab pos="2420212" algn="l"/>
              </a:tabLst>
            </a:pPr>
            <a:endParaRPr lang="fr-FR" sz="1600" b="0" u="none" kern="0" dirty="0"/>
          </a:p>
        </p:txBody>
      </p:sp>
    </p:spTree>
    <p:extLst>
      <p:ext uri="{BB962C8B-B14F-4D97-AF65-F5344CB8AC3E}">
        <p14:creationId xmlns:p14="http://schemas.microsoft.com/office/powerpoint/2010/main" val="252039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28225B-F68B-4E5F-9E9E-2B99B32D9B68}"/>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7E642145-021C-4FAA-88B6-4C66406AA0BF}"/>
              </a:ext>
            </a:extLst>
          </p:cNvPr>
          <p:cNvSpPr>
            <a:spLocks noGrp="1"/>
          </p:cNvSpPr>
          <p:nvPr>
            <p:ph type="subTitle" idx="4"/>
          </p:nvPr>
        </p:nvSpPr>
        <p:spPr>
          <a:xfrm>
            <a:off x="3213098" y="897019"/>
            <a:ext cx="7036307" cy="492443"/>
          </a:xfrm>
        </p:spPr>
        <p:txBody>
          <a:bodyPr/>
          <a:lstStyle/>
          <a:p>
            <a:r>
              <a:rPr lang="fr-FR" sz="3200" i="1" dirty="0">
                <a:solidFill>
                  <a:srgbClr val="223D84"/>
                </a:solidFill>
              </a:rPr>
              <a:t>Ressources documentaires</a:t>
            </a:r>
          </a:p>
        </p:txBody>
      </p:sp>
      <p:sp>
        <p:nvSpPr>
          <p:cNvPr id="11" name="Espace réservé du contenu 2">
            <a:extLst>
              <a:ext uri="{FF2B5EF4-FFF2-40B4-BE49-F238E27FC236}">
                <a16:creationId xmlns:a16="http://schemas.microsoft.com/office/drawing/2014/main" id="{12BD492C-47EC-61BA-3673-774638B31BDE}"/>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46" name="Espace réservé du contenu 2">
            <a:extLst>
              <a:ext uri="{FF2B5EF4-FFF2-40B4-BE49-F238E27FC236}">
                <a16:creationId xmlns:a16="http://schemas.microsoft.com/office/drawing/2014/main" id="{0A64DBB4-489A-249C-9978-98D4171ABDE8}"/>
              </a:ext>
            </a:extLst>
          </p:cNvPr>
          <p:cNvSpPr txBox="1">
            <a:spLocks/>
          </p:cNvSpPr>
          <p:nvPr/>
        </p:nvSpPr>
        <p:spPr>
          <a:xfrm>
            <a:off x="393700" y="2181225"/>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2" name="Espace réservé du contenu 3">
            <a:extLst>
              <a:ext uri="{FF2B5EF4-FFF2-40B4-BE49-F238E27FC236}">
                <a16:creationId xmlns:a16="http://schemas.microsoft.com/office/drawing/2014/main" id="{121DAA38-93E5-1427-2E3D-D35DB1DEB45E}"/>
              </a:ext>
            </a:extLst>
          </p:cNvPr>
          <p:cNvSpPr txBox="1">
            <a:spLocks/>
          </p:cNvSpPr>
          <p:nvPr/>
        </p:nvSpPr>
        <p:spPr>
          <a:xfrm>
            <a:off x="466139" y="1561341"/>
            <a:ext cx="1008731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Mettre à disposition et capitaliser toutes les informations sur la « Fiabilité »</a:t>
            </a:r>
          </a:p>
        </p:txBody>
      </p:sp>
      <p:sp>
        <p:nvSpPr>
          <p:cNvPr id="8" name="Espace réservé du contenu 3">
            <a:extLst>
              <a:ext uri="{FF2B5EF4-FFF2-40B4-BE49-F238E27FC236}">
                <a16:creationId xmlns:a16="http://schemas.microsoft.com/office/drawing/2014/main" id="{26B27BFD-4D04-E675-FF1F-D60245B2F9B6}"/>
              </a:ext>
            </a:extLst>
          </p:cNvPr>
          <p:cNvSpPr>
            <a:spLocks noGrp="1"/>
          </p:cNvSpPr>
          <p:nvPr>
            <p:ph sz="quarter" idx="11"/>
          </p:nvPr>
        </p:nvSpPr>
        <p:spPr>
          <a:xfrm>
            <a:off x="466139" y="2249986"/>
            <a:ext cx="9783265" cy="4355038"/>
          </a:xfrm>
        </p:spPr>
        <p:txBody>
          <a:bodyPr/>
          <a:lstStyle/>
          <a:p>
            <a:pPr lvl="1">
              <a:tabLst>
                <a:tab pos="361841" algn="l"/>
                <a:tab pos="2420212" algn="l"/>
              </a:tabLst>
            </a:pPr>
            <a:r>
              <a:rPr lang="fr-FR" dirty="0"/>
              <a:t>Retrouvez toutes les informations sur la « Fiabilité » sur le site internet :</a:t>
            </a:r>
          </a:p>
          <a:p>
            <a:pPr lvl="1">
              <a:tabLst>
                <a:tab pos="361841" algn="l"/>
                <a:tab pos="2420212" algn="l"/>
              </a:tabLst>
            </a:pPr>
            <a:endParaRPr lang="fr-FR" dirty="0"/>
          </a:p>
          <a:p>
            <a:pPr lvl="2">
              <a:spcBef>
                <a:spcPts val="600"/>
              </a:spcBef>
              <a:spcAft>
                <a:spcPts val="600"/>
              </a:spcAft>
              <a:tabLst>
                <a:tab pos="361877" algn="l"/>
              </a:tabLst>
            </a:pPr>
            <a:r>
              <a:rPr lang="fr-FR" dirty="0"/>
              <a:t>NRTW</a:t>
            </a:r>
          </a:p>
          <a:p>
            <a:pPr lvl="2">
              <a:spcBef>
                <a:spcPts val="600"/>
              </a:spcBef>
              <a:spcAft>
                <a:spcPts val="600"/>
              </a:spcAft>
              <a:tabLst>
                <a:tab pos="361877" algn="l"/>
              </a:tabLst>
            </a:pPr>
            <a:r>
              <a:rPr lang="fr-FR" dirty="0"/>
              <a:t>Rendez-vous Fiabilité du CFF</a:t>
            </a:r>
          </a:p>
          <a:p>
            <a:pPr lvl="2">
              <a:spcBef>
                <a:spcPts val="600"/>
              </a:spcBef>
              <a:spcAft>
                <a:spcPts val="600"/>
              </a:spcAft>
              <a:tabLst>
                <a:tab pos="361877" algn="l"/>
              </a:tabLst>
            </a:pPr>
            <a:r>
              <a:rPr lang="fr-FR" dirty="0"/>
              <a:t>Séminaires du CFF</a:t>
            </a:r>
          </a:p>
          <a:p>
            <a:pPr lvl="2">
              <a:spcBef>
                <a:spcPts val="600"/>
              </a:spcBef>
              <a:spcAft>
                <a:spcPts val="600"/>
              </a:spcAft>
              <a:tabLst>
                <a:tab pos="361877" algn="l"/>
              </a:tabLst>
            </a:pPr>
            <a:r>
              <a:rPr kumimoji="0" lang="fr-FR" b="0" i="0" u="none" strike="noStrike" kern="0" cap="none" spc="0" normalizeH="0" baseline="0" noProof="0" dirty="0">
                <a:ln>
                  <a:noFill/>
                </a:ln>
                <a:solidFill>
                  <a:srgbClr val="213C84"/>
                </a:solidFill>
                <a:effectLst/>
                <a:uLnTx/>
                <a:uFillTx/>
                <a:latin typeface="Calibri"/>
                <a:ea typeface="+mn-ea"/>
                <a:cs typeface="+mn-cs"/>
              </a:rPr>
              <a:t>Veilles technologiques </a:t>
            </a:r>
            <a:r>
              <a:rPr lang="fr-FR" dirty="0"/>
              <a:t>Tech Hour</a:t>
            </a:r>
          </a:p>
          <a:p>
            <a:pPr lvl="2">
              <a:spcBef>
                <a:spcPts val="600"/>
              </a:spcBef>
              <a:spcAft>
                <a:spcPts val="600"/>
              </a:spcAft>
              <a:tabLst>
                <a:tab pos="361877" algn="l"/>
              </a:tabLst>
            </a:pPr>
            <a:r>
              <a:rPr lang="fr-FR" dirty="0"/>
              <a:t>Groupe de Travail du CFF</a:t>
            </a:r>
          </a:p>
          <a:p>
            <a:pPr lvl="2">
              <a:spcBef>
                <a:spcPts val="600"/>
              </a:spcBef>
              <a:spcAft>
                <a:spcPts val="600"/>
              </a:spcAft>
              <a:tabLst>
                <a:tab pos="361877" algn="l"/>
              </a:tabLst>
            </a:pPr>
            <a:r>
              <a:rPr lang="fr-FR" dirty="0"/>
              <a:t>Etudes bibliographiques</a:t>
            </a:r>
          </a:p>
          <a:p>
            <a:pPr lvl="2">
              <a:spcBef>
                <a:spcPts val="600"/>
              </a:spcBef>
              <a:spcAft>
                <a:spcPts val="600"/>
              </a:spcAft>
              <a:tabLst>
                <a:tab pos="361877" algn="l"/>
              </a:tabLst>
            </a:pPr>
            <a:r>
              <a:rPr lang="fr-FR" dirty="0"/>
              <a:t>Veilles technologiques</a:t>
            </a:r>
          </a:p>
          <a:p>
            <a:pPr lvl="2">
              <a:spcBef>
                <a:spcPts val="600"/>
              </a:spcBef>
              <a:spcAft>
                <a:spcPts val="600"/>
              </a:spcAft>
              <a:tabLst>
                <a:tab pos="361877" algn="l"/>
              </a:tabLst>
            </a:pPr>
            <a:r>
              <a:rPr kumimoji="0" lang="fr-FR" b="0" i="0" u="none" strike="noStrike" kern="0" cap="none" spc="0" normalizeH="0" baseline="0" noProof="0" dirty="0">
                <a:ln>
                  <a:noFill/>
                </a:ln>
                <a:solidFill>
                  <a:srgbClr val="213C84"/>
                </a:solidFill>
                <a:effectLst/>
                <a:uLnTx/>
                <a:uFillTx/>
                <a:latin typeface="Calibri"/>
                <a:ea typeface="+mn-ea"/>
                <a:cs typeface="+mn-cs"/>
              </a:rPr>
              <a:t>Formations proposées en lien avec la Fiabilité</a:t>
            </a:r>
          </a:p>
          <a:p>
            <a:pPr lvl="2">
              <a:spcBef>
                <a:spcPts val="600"/>
              </a:spcBef>
              <a:spcAft>
                <a:spcPts val="600"/>
              </a:spcAft>
              <a:tabLst>
                <a:tab pos="361877" algn="l"/>
              </a:tabLst>
            </a:pPr>
            <a:r>
              <a:rPr lang="fr-FR" dirty="0"/>
              <a:t>Publications partenaires</a:t>
            </a:r>
          </a:p>
        </p:txBody>
      </p:sp>
      <p:grpSp>
        <p:nvGrpSpPr>
          <p:cNvPr id="9" name="Groupe 8">
            <a:extLst>
              <a:ext uri="{FF2B5EF4-FFF2-40B4-BE49-F238E27FC236}">
                <a16:creationId xmlns:a16="http://schemas.microsoft.com/office/drawing/2014/main" id="{685E4531-D5E5-A90C-CA17-8A04479A05DC}"/>
              </a:ext>
            </a:extLst>
          </p:cNvPr>
          <p:cNvGrpSpPr/>
          <p:nvPr/>
        </p:nvGrpSpPr>
        <p:grpSpPr>
          <a:xfrm>
            <a:off x="7952027" y="2181225"/>
            <a:ext cx="2270206" cy="381177"/>
            <a:chOff x="1231069" y="3278090"/>
            <a:chExt cx="2270485" cy="381223"/>
          </a:xfrm>
        </p:grpSpPr>
        <p:sp>
          <p:nvSpPr>
            <p:cNvPr id="10" name="ZoneTexte 9">
              <a:extLst>
                <a:ext uri="{FF2B5EF4-FFF2-40B4-BE49-F238E27FC236}">
                  <a16:creationId xmlns:a16="http://schemas.microsoft.com/office/drawing/2014/main" id="{9E61B1EC-46D0-0E7D-1BB6-115C57B6DD8F}"/>
                </a:ext>
              </a:extLst>
            </p:cNvPr>
            <p:cNvSpPr txBox="1"/>
            <p:nvPr/>
          </p:nvSpPr>
          <p:spPr>
            <a:xfrm>
              <a:off x="1231069" y="3278090"/>
              <a:ext cx="2024220" cy="369332"/>
            </a:xfrm>
            <a:prstGeom prst="rect">
              <a:avLst/>
            </a:prstGeom>
            <a:noFill/>
          </p:spPr>
          <p:txBody>
            <a:bodyPr wrap="square">
              <a:spAutoFit/>
            </a:bodyPr>
            <a:lstStyle/>
            <a:p>
              <a:pPr defTabSz="914125"/>
              <a:r>
                <a:rPr lang="fr-FR" sz="1799" u="sng" dirty="0">
                  <a:solidFill>
                    <a:srgbClr val="0563C1"/>
                  </a:solidFill>
                  <a:latin typeface="Calibri" panose="020F0502020204030204" pitchFamily="34" charset="0"/>
                  <a:ea typeface="Calibri" panose="020F0502020204030204" pitchFamily="34" charset="0"/>
                  <a:hlinkClick r:id="rId7"/>
                </a:rPr>
                <a:t>www.cff-fiabilite.fr</a:t>
              </a:r>
              <a:endParaRPr lang="fr-FR" sz="1799" dirty="0">
                <a:solidFill>
                  <a:prstClr val="black"/>
                </a:solidFill>
                <a:latin typeface="Calibri"/>
              </a:endParaRPr>
            </a:p>
          </p:txBody>
        </p:sp>
        <p:pic>
          <p:nvPicPr>
            <p:cNvPr id="12" name="Graphique 11" descr="Internet">
              <a:extLst>
                <a:ext uri="{FF2B5EF4-FFF2-40B4-BE49-F238E27FC236}">
                  <a16:creationId xmlns:a16="http://schemas.microsoft.com/office/drawing/2014/main" id="{216D715B-469B-44A1-6294-AF08E6CF281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3141554" y="3299313"/>
              <a:ext cx="360000" cy="360000"/>
            </a:xfrm>
            <a:prstGeom prst="rect">
              <a:avLst/>
            </a:prstGeom>
          </p:spPr>
        </p:pic>
      </p:grpSp>
      <p:pic>
        <p:nvPicPr>
          <p:cNvPr id="13" name="Image 12">
            <a:extLst>
              <a:ext uri="{FF2B5EF4-FFF2-40B4-BE49-F238E27FC236}">
                <a16:creationId xmlns:a16="http://schemas.microsoft.com/office/drawing/2014/main" id="{0E2A16F5-0FBD-A570-D2AF-B3FC4ACC52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26287" y="2714625"/>
            <a:ext cx="2416745" cy="503863"/>
          </a:xfrm>
          <a:prstGeom prst="rect">
            <a:avLst/>
          </a:prstGeom>
          <a:solidFill>
            <a:schemeClr val="bg1"/>
          </a:solidFill>
          <a:ln w="25400">
            <a:solidFill>
              <a:srgbClr val="213C84"/>
            </a:solidFill>
          </a:ln>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828D8831-8729-CF3C-0A70-64010CE7DAA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81803" y="3192071"/>
            <a:ext cx="2349700" cy="503863"/>
          </a:xfrm>
          <a:prstGeom prst="rect">
            <a:avLst/>
          </a:prstGeom>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B78BE198-E76A-7ABD-1C8B-F96D2A0ECA7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40704" y="3586587"/>
            <a:ext cx="2222646" cy="503863"/>
          </a:xfrm>
          <a:prstGeom prst="rect">
            <a:avLst/>
          </a:prstGeom>
          <a:effectLst>
            <a:outerShdw blurRad="50800" dist="38100" dir="2700000" algn="tl" rotWithShape="0">
              <a:prstClr val="black">
                <a:alpha val="40000"/>
              </a:prstClr>
            </a:outerShdw>
          </a:effectLst>
        </p:spPr>
      </p:pic>
      <p:pic>
        <p:nvPicPr>
          <p:cNvPr id="16" name="Image 15">
            <a:extLst>
              <a:ext uri="{FF2B5EF4-FFF2-40B4-BE49-F238E27FC236}">
                <a16:creationId xmlns:a16="http://schemas.microsoft.com/office/drawing/2014/main" id="{BF721BB2-B3A7-7BD4-3636-0663008D4EC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467476" y="4001474"/>
            <a:ext cx="1441694" cy="457076"/>
          </a:xfrm>
          <a:prstGeom prst="rect">
            <a:avLst/>
          </a:prstGeom>
          <a:ln w="19050">
            <a:solidFill>
              <a:srgbClr val="213C84"/>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63260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4508</TotalTime>
  <Words>1842</Words>
  <Application>Microsoft Office PowerPoint</Application>
  <PresentationFormat>Personnalisé</PresentationFormat>
  <Paragraphs>270</Paragraphs>
  <Slides>18</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Cabin</vt:lpstr>
      <vt:lpstr>Calibri</vt:lpstr>
      <vt:lpstr>Courier New</vt:lpstr>
      <vt:lpstr>DIN Alternate</vt:lpstr>
      <vt:lpstr>Heebo</vt:lpstr>
      <vt:lpstr>Wingdings</vt:lpstr>
      <vt:lpstr>Office Theme</vt:lpstr>
      <vt:lpstr>[CFF]</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Formulaire à compléter par le candidat</vt:lpstr>
      <vt:lpstr>Le Centre Français de Fiabilité</vt:lpstr>
      <vt:lpstr>Le Centre Français de Fiabilité</vt:lpstr>
      <vt:lpstr>Le Centre Français de Fiabilité</vt:lpstr>
      <vt:lpstr>Le Centre Français de Fiabilité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BOUVRY Francois</dc:creator>
  <cp:lastModifiedBy>François BOUVRY</cp:lastModifiedBy>
  <cp:revision>19</cp:revision>
  <dcterms:created xsi:type="dcterms:W3CDTF">2021-09-08T15:19:34Z</dcterms:created>
  <dcterms:modified xsi:type="dcterms:W3CDTF">2024-05-14T14:13:25Z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2021-06-01T00:00:00Z</vt:filetime>
  </property>
  <property fmtid="{D5CDD505-2E9C-101B-9397-08002B2CF9AE}" pid="3" name="Creator">
    <vt:lpwstr>Microsoft® PowerPoint® 2019</vt:lpwstr>
  </property>
  <property fmtid="{D5CDD505-2E9C-101B-9397-08002B2CF9AE}" pid="4" name="LastSaved">
    <vt:filetime>2021-09-08T00:00:00Z</vt:filetime>
  </property>
</Properties>
</file>